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5" r:id="rId4"/>
    <p:sldId id="264" r:id="rId5"/>
    <p:sldId id="266" r:id="rId6"/>
    <p:sldId id="268" r:id="rId7"/>
    <p:sldId id="270" r:id="rId8"/>
    <p:sldId id="271" r:id="rId9"/>
    <p:sldId id="273" r:id="rId10"/>
    <p:sldId id="272" r:id="rId11"/>
    <p:sldId id="275" r:id="rId12"/>
    <p:sldId id="274" r:id="rId13"/>
    <p:sldId id="280" r:id="rId14"/>
    <p:sldId id="281" r:id="rId15"/>
    <p:sldId id="279" r:id="rId16"/>
    <p:sldId id="276" r:id="rId17"/>
    <p:sldId id="278" r:id="rId18"/>
    <p:sldId id="282" r:id="rId19"/>
    <p:sldId id="288" r:id="rId20"/>
    <p:sldId id="28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76AF25-9ED8-4C03-B422-AD1125E3ADA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621CC0-CCE7-465D-9478-5B766D1FB086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effectLst>
          <a:glow rad="228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lv-LV" dirty="0" err="1"/>
            <a:t>Teaching</a:t>
          </a:r>
          <a:r>
            <a:rPr lang="lv-LV" dirty="0"/>
            <a:t> </a:t>
          </a:r>
          <a:r>
            <a:rPr lang="lv-LV" dirty="0" err="1"/>
            <a:t>materials</a:t>
          </a:r>
          <a:endParaRPr lang="en-US" dirty="0"/>
        </a:p>
      </dgm:t>
    </dgm:pt>
    <dgm:pt modelId="{3C5B239D-C536-432B-B025-8D73273D1BE2}" type="parTrans" cxnId="{7B2E1E41-ABA2-4BD2-9861-B661E433FC72}">
      <dgm:prSet/>
      <dgm:spPr/>
      <dgm:t>
        <a:bodyPr/>
        <a:lstStyle/>
        <a:p>
          <a:endParaRPr lang="en-US"/>
        </a:p>
      </dgm:t>
    </dgm:pt>
    <dgm:pt modelId="{49357051-123F-42AB-8FAB-59ED0A2A2FCB}" type="sibTrans" cxnId="{7B2E1E41-ABA2-4BD2-9861-B661E433FC72}">
      <dgm:prSet/>
      <dgm:spPr/>
      <dgm:t>
        <a:bodyPr/>
        <a:lstStyle/>
        <a:p>
          <a:endParaRPr lang="en-US"/>
        </a:p>
      </dgm:t>
    </dgm:pt>
    <dgm:pt modelId="{1417AC55-9C45-4116-A5D6-8856464BE728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effectLst>
          <a:glow rad="228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lv-LV" dirty="0"/>
            <a:t>Made </a:t>
          </a:r>
          <a:r>
            <a:rPr lang="lv-LV" dirty="0" err="1"/>
            <a:t>by</a:t>
          </a:r>
          <a:r>
            <a:rPr lang="lv-LV" dirty="0"/>
            <a:t> </a:t>
          </a:r>
          <a:r>
            <a:rPr lang="lv-LV" dirty="0" err="1"/>
            <a:t>teacher</a:t>
          </a:r>
          <a:endParaRPr lang="en-US" dirty="0"/>
        </a:p>
      </dgm:t>
    </dgm:pt>
    <dgm:pt modelId="{C86B4DD2-F667-4537-891B-1EF499E56AC9}" type="parTrans" cxnId="{1207DB01-2958-4744-8722-D718595ACD1C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318E6FB8-87F0-4D49-BD82-9D9088E27A69}" type="sibTrans" cxnId="{1207DB01-2958-4744-8722-D718595ACD1C}">
      <dgm:prSet/>
      <dgm:spPr/>
      <dgm:t>
        <a:bodyPr/>
        <a:lstStyle/>
        <a:p>
          <a:endParaRPr lang="en-US"/>
        </a:p>
      </dgm:t>
    </dgm:pt>
    <dgm:pt modelId="{AB6C721B-E4C6-42FB-8F4A-AD4D6F6C9E38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effectLst>
          <a:glow rad="228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lv-LV" dirty="0"/>
            <a:t>Made </a:t>
          </a:r>
          <a:r>
            <a:rPr lang="lv-LV" dirty="0" err="1"/>
            <a:t>by</a:t>
          </a:r>
          <a:r>
            <a:rPr lang="lv-LV" dirty="0"/>
            <a:t> student</a:t>
          </a:r>
          <a:endParaRPr lang="en-US" dirty="0"/>
        </a:p>
      </dgm:t>
    </dgm:pt>
    <dgm:pt modelId="{C317C268-C266-4300-ABFB-6806AECB417C}" type="parTrans" cxnId="{DD000227-9990-413D-8995-2892DA49DA3C}">
      <dgm:prSet/>
      <dgm:spPr/>
      <dgm:t>
        <a:bodyPr/>
        <a:lstStyle/>
        <a:p>
          <a:endParaRPr lang="en-US"/>
        </a:p>
      </dgm:t>
    </dgm:pt>
    <dgm:pt modelId="{DB8C7CA1-1A76-45DC-A7FB-1182CCAEBA0E}" type="sibTrans" cxnId="{DD000227-9990-413D-8995-2892DA49DA3C}">
      <dgm:prSet/>
      <dgm:spPr/>
      <dgm:t>
        <a:bodyPr/>
        <a:lstStyle/>
        <a:p>
          <a:endParaRPr lang="en-US"/>
        </a:p>
      </dgm:t>
    </dgm:pt>
    <dgm:pt modelId="{344B6B3D-C9E1-4FA6-8951-E6796264C93A}" type="pres">
      <dgm:prSet presAssocID="{1976AF25-9ED8-4C03-B422-AD1125E3ADA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7B48463-3068-4453-92A4-54C14A390879}" type="pres">
      <dgm:prSet presAssocID="{F9621CC0-CCE7-465D-9478-5B766D1FB086}" presName="hierRoot1" presStyleCnt="0">
        <dgm:presLayoutVars>
          <dgm:hierBranch val="init"/>
        </dgm:presLayoutVars>
      </dgm:prSet>
      <dgm:spPr/>
    </dgm:pt>
    <dgm:pt modelId="{EB87319E-9334-47F3-9EDC-58CE2974B034}" type="pres">
      <dgm:prSet presAssocID="{F9621CC0-CCE7-465D-9478-5B766D1FB086}" presName="rootComposite1" presStyleCnt="0"/>
      <dgm:spPr/>
    </dgm:pt>
    <dgm:pt modelId="{C4FD4BD2-CEA3-4400-A5D5-C652E698B952}" type="pres">
      <dgm:prSet presAssocID="{F9621CC0-CCE7-465D-9478-5B766D1FB086}" presName="rootText1" presStyleLbl="node0" presStyleIdx="0" presStyleCnt="1">
        <dgm:presLayoutVars>
          <dgm:chPref val="3"/>
        </dgm:presLayoutVars>
      </dgm:prSet>
      <dgm:spPr/>
    </dgm:pt>
    <dgm:pt modelId="{78E03B20-F567-40B3-B847-7C346D705106}" type="pres">
      <dgm:prSet presAssocID="{F9621CC0-CCE7-465D-9478-5B766D1FB086}" presName="rootConnector1" presStyleLbl="node1" presStyleIdx="0" presStyleCnt="0"/>
      <dgm:spPr/>
    </dgm:pt>
    <dgm:pt modelId="{66A13D66-754F-4A43-B93F-E2EE55E65224}" type="pres">
      <dgm:prSet presAssocID="{F9621CC0-CCE7-465D-9478-5B766D1FB086}" presName="hierChild2" presStyleCnt="0"/>
      <dgm:spPr/>
    </dgm:pt>
    <dgm:pt modelId="{58E79B6C-23DE-40D6-B6DD-A305405F3199}" type="pres">
      <dgm:prSet presAssocID="{C86B4DD2-F667-4537-891B-1EF499E56AC9}" presName="Name37" presStyleLbl="parChTrans1D2" presStyleIdx="0" presStyleCnt="2"/>
      <dgm:spPr/>
    </dgm:pt>
    <dgm:pt modelId="{6D7E69D5-F466-4E36-8A38-E62ADCC43021}" type="pres">
      <dgm:prSet presAssocID="{1417AC55-9C45-4116-A5D6-8856464BE728}" presName="hierRoot2" presStyleCnt="0">
        <dgm:presLayoutVars>
          <dgm:hierBranch val="init"/>
        </dgm:presLayoutVars>
      </dgm:prSet>
      <dgm:spPr/>
    </dgm:pt>
    <dgm:pt modelId="{E25880BE-282F-4197-A5A8-CE37ED5CA743}" type="pres">
      <dgm:prSet presAssocID="{1417AC55-9C45-4116-A5D6-8856464BE728}" presName="rootComposite" presStyleCnt="0"/>
      <dgm:spPr/>
    </dgm:pt>
    <dgm:pt modelId="{72484585-56F2-4C78-AB14-93334C10C968}" type="pres">
      <dgm:prSet presAssocID="{1417AC55-9C45-4116-A5D6-8856464BE728}" presName="rootText" presStyleLbl="node2" presStyleIdx="0" presStyleCnt="2">
        <dgm:presLayoutVars>
          <dgm:chPref val="3"/>
        </dgm:presLayoutVars>
      </dgm:prSet>
      <dgm:spPr/>
    </dgm:pt>
    <dgm:pt modelId="{4F5AA3D3-C6DE-4C47-8F32-A0ACD86C9837}" type="pres">
      <dgm:prSet presAssocID="{1417AC55-9C45-4116-A5D6-8856464BE728}" presName="rootConnector" presStyleLbl="node2" presStyleIdx="0" presStyleCnt="2"/>
      <dgm:spPr/>
    </dgm:pt>
    <dgm:pt modelId="{C6DF2A8E-8164-4864-BDD5-8B05E7963F32}" type="pres">
      <dgm:prSet presAssocID="{1417AC55-9C45-4116-A5D6-8856464BE728}" presName="hierChild4" presStyleCnt="0"/>
      <dgm:spPr/>
    </dgm:pt>
    <dgm:pt modelId="{744B28F5-AC1F-4CF5-95D2-742C46BB8DC9}" type="pres">
      <dgm:prSet presAssocID="{1417AC55-9C45-4116-A5D6-8856464BE728}" presName="hierChild5" presStyleCnt="0"/>
      <dgm:spPr/>
    </dgm:pt>
    <dgm:pt modelId="{FFC6C8F2-5C51-4839-B3EB-AB86323E5404}" type="pres">
      <dgm:prSet presAssocID="{C317C268-C266-4300-ABFB-6806AECB417C}" presName="Name37" presStyleLbl="parChTrans1D2" presStyleIdx="1" presStyleCnt="2"/>
      <dgm:spPr/>
    </dgm:pt>
    <dgm:pt modelId="{F623B632-99AB-470E-9B50-316459EEC248}" type="pres">
      <dgm:prSet presAssocID="{AB6C721B-E4C6-42FB-8F4A-AD4D6F6C9E38}" presName="hierRoot2" presStyleCnt="0">
        <dgm:presLayoutVars>
          <dgm:hierBranch val="init"/>
        </dgm:presLayoutVars>
      </dgm:prSet>
      <dgm:spPr/>
    </dgm:pt>
    <dgm:pt modelId="{976A4E73-BC50-4159-A8BA-45D8DDB77CDD}" type="pres">
      <dgm:prSet presAssocID="{AB6C721B-E4C6-42FB-8F4A-AD4D6F6C9E38}" presName="rootComposite" presStyleCnt="0"/>
      <dgm:spPr/>
    </dgm:pt>
    <dgm:pt modelId="{9BD7DDCE-FA59-4833-A4B7-1351BA54B052}" type="pres">
      <dgm:prSet presAssocID="{AB6C721B-E4C6-42FB-8F4A-AD4D6F6C9E38}" presName="rootText" presStyleLbl="node2" presStyleIdx="1" presStyleCnt="2">
        <dgm:presLayoutVars>
          <dgm:chPref val="3"/>
        </dgm:presLayoutVars>
      </dgm:prSet>
      <dgm:spPr/>
    </dgm:pt>
    <dgm:pt modelId="{2AE4015E-F855-40E7-B235-F0D006B52F75}" type="pres">
      <dgm:prSet presAssocID="{AB6C721B-E4C6-42FB-8F4A-AD4D6F6C9E38}" presName="rootConnector" presStyleLbl="node2" presStyleIdx="1" presStyleCnt="2"/>
      <dgm:spPr/>
    </dgm:pt>
    <dgm:pt modelId="{42B0AB1F-6767-473F-B819-51CB4BDD79D8}" type="pres">
      <dgm:prSet presAssocID="{AB6C721B-E4C6-42FB-8F4A-AD4D6F6C9E38}" presName="hierChild4" presStyleCnt="0"/>
      <dgm:spPr/>
    </dgm:pt>
    <dgm:pt modelId="{50E09C2B-9EFF-4460-9043-AFB7D43A3CA9}" type="pres">
      <dgm:prSet presAssocID="{AB6C721B-E4C6-42FB-8F4A-AD4D6F6C9E38}" presName="hierChild5" presStyleCnt="0"/>
      <dgm:spPr/>
    </dgm:pt>
    <dgm:pt modelId="{F67C2E69-A3AD-47FF-A039-917007A7E784}" type="pres">
      <dgm:prSet presAssocID="{F9621CC0-CCE7-465D-9478-5B766D1FB086}" presName="hierChild3" presStyleCnt="0"/>
      <dgm:spPr/>
    </dgm:pt>
  </dgm:ptLst>
  <dgm:cxnLst>
    <dgm:cxn modelId="{1207DB01-2958-4744-8722-D718595ACD1C}" srcId="{F9621CC0-CCE7-465D-9478-5B766D1FB086}" destId="{1417AC55-9C45-4116-A5D6-8856464BE728}" srcOrd="0" destOrd="0" parTransId="{C86B4DD2-F667-4537-891B-1EF499E56AC9}" sibTransId="{318E6FB8-87F0-4D49-BD82-9D9088E27A69}"/>
    <dgm:cxn modelId="{32504D03-AD31-4F83-AD14-F48657366640}" type="presOf" srcId="{AB6C721B-E4C6-42FB-8F4A-AD4D6F6C9E38}" destId="{9BD7DDCE-FA59-4833-A4B7-1351BA54B052}" srcOrd="0" destOrd="0" presId="urn:microsoft.com/office/officeart/2005/8/layout/orgChart1"/>
    <dgm:cxn modelId="{DD000227-9990-413D-8995-2892DA49DA3C}" srcId="{F9621CC0-CCE7-465D-9478-5B766D1FB086}" destId="{AB6C721B-E4C6-42FB-8F4A-AD4D6F6C9E38}" srcOrd="1" destOrd="0" parTransId="{C317C268-C266-4300-ABFB-6806AECB417C}" sibTransId="{DB8C7CA1-1A76-45DC-A7FB-1182CCAEBA0E}"/>
    <dgm:cxn modelId="{9596FA37-FDDB-47A2-B46C-C4AB600083AE}" type="presOf" srcId="{F9621CC0-CCE7-465D-9478-5B766D1FB086}" destId="{78E03B20-F567-40B3-B847-7C346D705106}" srcOrd="1" destOrd="0" presId="urn:microsoft.com/office/officeart/2005/8/layout/orgChart1"/>
    <dgm:cxn modelId="{7B2E1E41-ABA2-4BD2-9861-B661E433FC72}" srcId="{1976AF25-9ED8-4C03-B422-AD1125E3ADAD}" destId="{F9621CC0-CCE7-465D-9478-5B766D1FB086}" srcOrd="0" destOrd="0" parTransId="{3C5B239D-C536-432B-B025-8D73273D1BE2}" sibTransId="{49357051-123F-42AB-8FAB-59ED0A2A2FCB}"/>
    <dgm:cxn modelId="{2B388A69-0388-4266-9473-31B3EED05AE8}" type="presOf" srcId="{AB6C721B-E4C6-42FB-8F4A-AD4D6F6C9E38}" destId="{2AE4015E-F855-40E7-B235-F0D006B52F75}" srcOrd="1" destOrd="0" presId="urn:microsoft.com/office/officeart/2005/8/layout/orgChart1"/>
    <dgm:cxn modelId="{81ADAE6D-3967-4661-BA99-05AF3899879A}" type="presOf" srcId="{1976AF25-9ED8-4C03-B422-AD1125E3ADAD}" destId="{344B6B3D-C9E1-4FA6-8951-E6796264C93A}" srcOrd="0" destOrd="0" presId="urn:microsoft.com/office/officeart/2005/8/layout/orgChart1"/>
    <dgm:cxn modelId="{C2B6AE54-9BE6-4CCA-82DD-50AF3F1197AE}" type="presOf" srcId="{1417AC55-9C45-4116-A5D6-8856464BE728}" destId="{72484585-56F2-4C78-AB14-93334C10C968}" srcOrd="0" destOrd="0" presId="urn:microsoft.com/office/officeart/2005/8/layout/orgChart1"/>
    <dgm:cxn modelId="{78978F8B-7753-4896-9CAE-8EC228623A68}" type="presOf" srcId="{1417AC55-9C45-4116-A5D6-8856464BE728}" destId="{4F5AA3D3-C6DE-4C47-8F32-A0ACD86C9837}" srcOrd="1" destOrd="0" presId="urn:microsoft.com/office/officeart/2005/8/layout/orgChart1"/>
    <dgm:cxn modelId="{7F8C3FA2-6DE7-4947-BCC3-637C4C80BBCE}" type="presOf" srcId="{F9621CC0-CCE7-465D-9478-5B766D1FB086}" destId="{C4FD4BD2-CEA3-4400-A5D5-C652E698B952}" srcOrd="0" destOrd="0" presId="urn:microsoft.com/office/officeart/2005/8/layout/orgChart1"/>
    <dgm:cxn modelId="{6C690CB3-17BE-4A86-9934-4F1C29EFEE36}" type="presOf" srcId="{C317C268-C266-4300-ABFB-6806AECB417C}" destId="{FFC6C8F2-5C51-4839-B3EB-AB86323E5404}" srcOrd="0" destOrd="0" presId="urn:microsoft.com/office/officeart/2005/8/layout/orgChart1"/>
    <dgm:cxn modelId="{AEB86CB6-109C-428D-8B13-BE5E5BB9E4ED}" type="presOf" srcId="{C86B4DD2-F667-4537-891B-1EF499E56AC9}" destId="{58E79B6C-23DE-40D6-B6DD-A305405F3199}" srcOrd="0" destOrd="0" presId="urn:microsoft.com/office/officeart/2005/8/layout/orgChart1"/>
    <dgm:cxn modelId="{892FBCDA-1848-48F8-8DD2-EE474E419370}" type="presParOf" srcId="{344B6B3D-C9E1-4FA6-8951-E6796264C93A}" destId="{D7B48463-3068-4453-92A4-54C14A390879}" srcOrd="0" destOrd="0" presId="urn:microsoft.com/office/officeart/2005/8/layout/orgChart1"/>
    <dgm:cxn modelId="{7964FA5A-C1EA-4F72-8FC7-BB5FA1BDADBA}" type="presParOf" srcId="{D7B48463-3068-4453-92A4-54C14A390879}" destId="{EB87319E-9334-47F3-9EDC-58CE2974B034}" srcOrd="0" destOrd="0" presId="urn:microsoft.com/office/officeart/2005/8/layout/orgChart1"/>
    <dgm:cxn modelId="{C2BA9DA3-6EE1-42A5-B2F8-33BA8EE1C3C6}" type="presParOf" srcId="{EB87319E-9334-47F3-9EDC-58CE2974B034}" destId="{C4FD4BD2-CEA3-4400-A5D5-C652E698B952}" srcOrd="0" destOrd="0" presId="urn:microsoft.com/office/officeart/2005/8/layout/orgChart1"/>
    <dgm:cxn modelId="{D4776007-C082-44FE-9437-B2BD3D2D0A7E}" type="presParOf" srcId="{EB87319E-9334-47F3-9EDC-58CE2974B034}" destId="{78E03B20-F567-40B3-B847-7C346D705106}" srcOrd="1" destOrd="0" presId="urn:microsoft.com/office/officeart/2005/8/layout/orgChart1"/>
    <dgm:cxn modelId="{3C92C9B8-D880-404A-BDDC-406C66EBC2D7}" type="presParOf" srcId="{D7B48463-3068-4453-92A4-54C14A390879}" destId="{66A13D66-754F-4A43-B93F-E2EE55E65224}" srcOrd="1" destOrd="0" presId="urn:microsoft.com/office/officeart/2005/8/layout/orgChart1"/>
    <dgm:cxn modelId="{B6D8FA2D-682C-4AA8-9220-0792ED2AB77D}" type="presParOf" srcId="{66A13D66-754F-4A43-B93F-E2EE55E65224}" destId="{58E79B6C-23DE-40D6-B6DD-A305405F3199}" srcOrd="0" destOrd="0" presId="urn:microsoft.com/office/officeart/2005/8/layout/orgChart1"/>
    <dgm:cxn modelId="{23C34668-5D9F-4DEB-A2E2-31C552DB9E9B}" type="presParOf" srcId="{66A13D66-754F-4A43-B93F-E2EE55E65224}" destId="{6D7E69D5-F466-4E36-8A38-E62ADCC43021}" srcOrd="1" destOrd="0" presId="urn:microsoft.com/office/officeart/2005/8/layout/orgChart1"/>
    <dgm:cxn modelId="{A8BE353A-66D8-423E-A3B8-54A05B7BC407}" type="presParOf" srcId="{6D7E69D5-F466-4E36-8A38-E62ADCC43021}" destId="{E25880BE-282F-4197-A5A8-CE37ED5CA743}" srcOrd="0" destOrd="0" presId="urn:microsoft.com/office/officeart/2005/8/layout/orgChart1"/>
    <dgm:cxn modelId="{B7071D8B-8BE1-4E79-9236-CF3DD9148269}" type="presParOf" srcId="{E25880BE-282F-4197-A5A8-CE37ED5CA743}" destId="{72484585-56F2-4C78-AB14-93334C10C968}" srcOrd="0" destOrd="0" presId="urn:microsoft.com/office/officeart/2005/8/layout/orgChart1"/>
    <dgm:cxn modelId="{78E5553C-2BC0-44F4-A150-124E3274C36B}" type="presParOf" srcId="{E25880BE-282F-4197-A5A8-CE37ED5CA743}" destId="{4F5AA3D3-C6DE-4C47-8F32-A0ACD86C9837}" srcOrd="1" destOrd="0" presId="urn:microsoft.com/office/officeart/2005/8/layout/orgChart1"/>
    <dgm:cxn modelId="{D376D8D3-5173-434A-808E-6249363B995E}" type="presParOf" srcId="{6D7E69D5-F466-4E36-8A38-E62ADCC43021}" destId="{C6DF2A8E-8164-4864-BDD5-8B05E7963F32}" srcOrd="1" destOrd="0" presId="urn:microsoft.com/office/officeart/2005/8/layout/orgChart1"/>
    <dgm:cxn modelId="{6D08A64D-673E-4953-8780-F5E956F000BF}" type="presParOf" srcId="{6D7E69D5-F466-4E36-8A38-E62ADCC43021}" destId="{744B28F5-AC1F-4CF5-95D2-742C46BB8DC9}" srcOrd="2" destOrd="0" presId="urn:microsoft.com/office/officeart/2005/8/layout/orgChart1"/>
    <dgm:cxn modelId="{F92710AC-D5B6-4F34-8668-EC1E46EB8A46}" type="presParOf" srcId="{66A13D66-754F-4A43-B93F-E2EE55E65224}" destId="{FFC6C8F2-5C51-4839-B3EB-AB86323E5404}" srcOrd="2" destOrd="0" presId="urn:microsoft.com/office/officeart/2005/8/layout/orgChart1"/>
    <dgm:cxn modelId="{2E09F057-BD0D-45C9-AFA0-2ECAF9BF5EBD}" type="presParOf" srcId="{66A13D66-754F-4A43-B93F-E2EE55E65224}" destId="{F623B632-99AB-470E-9B50-316459EEC248}" srcOrd="3" destOrd="0" presId="urn:microsoft.com/office/officeart/2005/8/layout/orgChart1"/>
    <dgm:cxn modelId="{2CCECEB2-E3FA-4403-A080-F28B09AC91A8}" type="presParOf" srcId="{F623B632-99AB-470E-9B50-316459EEC248}" destId="{976A4E73-BC50-4159-A8BA-45D8DDB77CDD}" srcOrd="0" destOrd="0" presId="urn:microsoft.com/office/officeart/2005/8/layout/orgChart1"/>
    <dgm:cxn modelId="{F13CFD49-D200-4ED8-8EEE-B2D5BAE8147E}" type="presParOf" srcId="{976A4E73-BC50-4159-A8BA-45D8DDB77CDD}" destId="{9BD7DDCE-FA59-4833-A4B7-1351BA54B052}" srcOrd="0" destOrd="0" presId="urn:microsoft.com/office/officeart/2005/8/layout/orgChart1"/>
    <dgm:cxn modelId="{21B138F9-EEAC-4A5D-BEF5-A0C7A75348CA}" type="presParOf" srcId="{976A4E73-BC50-4159-A8BA-45D8DDB77CDD}" destId="{2AE4015E-F855-40E7-B235-F0D006B52F75}" srcOrd="1" destOrd="0" presId="urn:microsoft.com/office/officeart/2005/8/layout/orgChart1"/>
    <dgm:cxn modelId="{F996D304-8B03-41ED-A825-D5D60C1C5E4A}" type="presParOf" srcId="{F623B632-99AB-470E-9B50-316459EEC248}" destId="{42B0AB1F-6767-473F-B819-51CB4BDD79D8}" srcOrd="1" destOrd="0" presId="urn:microsoft.com/office/officeart/2005/8/layout/orgChart1"/>
    <dgm:cxn modelId="{B9FECDA2-4032-4197-9084-52CB0203FF25}" type="presParOf" srcId="{F623B632-99AB-470E-9B50-316459EEC248}" destId="{50E09C2B-9EFF-4460-9043-AFB7D43A3CA9}" srcOrd="2" destOrd="0" presId="urn:microsoft.com/office/officeart/2005/8/layout/orgChart1"/>
    <dgm:cxn modelId="{4D65F651-EDC3-452C-91AF-E30DD0727754}" type="presParOf" srcId="{D7B48463-3068-4453-92A4-54C14A390879}" destId="{F67C2E69-A3AD-47FF-A039-917007A7E784}" srcOrd="2" destOrd="0" presId="urn:microsoft.com/office/officeart/2005/8/layout/orgChart1"/>
  </dgm:cxnLst>
  <dgm:bg>
    <a:effectLst>
      <a:glow rad="228600">
        <a:schemeClr val="accent3">
          <a:satMod val="175000"/>
          <a:alpha val="40000"/>
        </a:schemeClr>
      </a:glo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177640-1AE6-4D67-8CD7-A8236090F2AF}" type="doc">
      <dgm:prSet loTypeId="urn:microsoft.com/office/officeart/2005/8/layout/cycle7" loCatId="cycle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781593EB-8841-4CCB-9632-315F44E7354F}">
      <dgm:prSet phldrT="[Text]" custT="1"/>
      <dgm:spPr/>
      <dgm:t>
        <a:bodyPr/>
        <a:lstStyle/>
        <a:p>
          <a:r>
            <a:rPr lang="lv-LV" sz="2800" b="1" i="1" dirty="0" err="1"/>
            <a:t>Definition</a:t>
          </a:r>
          <a:r>
            <a:rPr lang="lv-LV" sz="2800" b="1" i="1" dirty="0"/>
            <a:t> </a:t>
          </a:r>
          <a:endParaRPr lang="en-US" sz="2800" b="1" i="1" dirty="0"/>
        </a:p>
      </dgm:t>
    </dgm:pt>
    <dgm:pt modelId="{CD7A3774-B276-4BF1-B688-E2F872FDEA84}" type="parTrans" cxnId="{43D3215F-0424-4A52-81E7-073D1586DA1D}">
      <dgm:prSet/>
      <dgm:spPr/>
      <dgm:t>
        <a:bodyPr/>
        <a:lstStyle/>
        <a:p>
          <a:endParaRPr lang="en-US"/>
        </a:p>
      </dgm:t>
    </dgm:pt>
    <dgm:pt modelId="{55DA2F61-0B3D-4994-BC7F-63824FFF002F}" type="sibTrans" cxnId="{43D3215F-0424-4A52-81E7-073D1586DA1D}">
      <dgm:prSet/>
      <dgm:spPr/>
      <dgm:t>
        <a:bodyPr/>
        <a:lstStyle/>
        <a:p>
          <a:endParaRPr lang="en-US"/>
        </a:p>
      </dgm:t>
    </dgm:pt>
    <dgm:pt modelId="{A263AB47-01A3-4B26-9F3F-6F3D8A8937D7}">
      <dgm:prSet phldrT="[Text]"/>
      <dgm:spPr/>
      <dgm:t>
        <a:bodyPr/>
        <a:lstStyle/>
        <a:p>
          <a:r>
            <a:rPr lang="lv-LV" b="1" i="1" dirty="0" err="1"/>
            <a:t>Description</a:t>
          </a:r>
          <a:r>
            <a:rPr lang="lv-LV" b="1" i="1" dirty="0"/>
            <a:t> </a:t>
          </a:r>
          <a:r>
            <a:rPr lang="lv-LV" b="1" i="1" dirty="0" err="1"/>
            <a:t>of</a:t>
          </a:r>
          <a:r>
            <a:rPr lang="lv-LV" b="1" i="1" dirty="0"/>
            <a:t> </a:t>
          </a:r>
          <a:r>
            <a:rPr lang="lv-LV" b="1" i="1" dirty="0" err="1"/>
            <a:t>the</a:t>
          </a:r>
          <a:r>
            <a:rPr lang="lv-LV" b="1" i="1" dirty="0"/>
            <a:t> </a:t>
          </a:r>
          <a:r>
            <a:rPr lang="lv-LV" b="1" i="1" dirty="0" err="1"/>
            <a:t>model</a:t>
          </a:r>
          <a:r>
            <a:rPr lang="lv-LV" b="1" i="1" dirty="0"/>
            <a:t> </a:t>
          </a:r>
          <a:r>
            <a:rPr lang="lv-LV" dirty="0"/>
            <a:t>(</a:t>
          </a:r>
          <a:r>
            <a:rPr lang="lv-LV" dirty="0" err="1"/>
            <a:t>in</a:t>
          </a:r>
          <a:r>
            <a:rPr lang="lv-LV" dirty="0"/>
            <a:t> </a:t>
          </a:r>
          <a:r>
            <a:rPr lang="lv-LV" dirty="0" err="1"/>
            <a:t>words</a:t>
          </a:r>
          <a:r>
            <a:rPr lang="lv-LV" dirty="0"/>
            <a:t>)</a:t>
          </a:r>
          <a:endParaRPr lang="en-US" dirty="0"/>
        </a:p>
      </dgm:t>
    </dgm:pt>
    <dgm:pt modelId="{D4997546-3EC8-496D-A377-87A8E8620CCA}" type="parTrans" cxnId="{5B927E18-14DF-4C8B-86EF-EB88A0685945}">
      <dgm:prSet/>
      <dgm:spPr/>
      <dgm:t>
        <a:bodyPr/>
        <a:lstStyle/>
        <a:p>
          <a:endParaRPr lang="en-US"/>
        </a:p>
      </dgm:t>
    </dgm:pt>
    <dgm:pt modelId="{D491C52A-AFB1-455D-9610-402597F0E245}" type="sibTrans" cxnId="{5B927E18-14DF-4C8B-86EF-EB88A0685945}">
      <dgm:prSet/>
      <dgm:spPr/>
      <dgm:t>
        <a:bodyPr/>
        <a:lstStyle/>
        <a:p>
          <a:endParaRPr lang="en-US"/>
        </a:p>
      </dgm:t>
    </dgm:pt>
    <dgm:pt modelId="{923B9C6F-F661-4C33-90E9-821E05A1F766}">
      <dgm:prSet phldrT="[Text]" custT="1"/>
      <dgm:spPr/>
      <dgm:t>
        <a:bodyPr/>
        <a:lstStyle/>
        <a:p>
          <a:r>
            <a:rPr lang="lv-LV" sz="2800" b="1" i="1" dirty="0" err="1"/>
            <a:t>Model</a:t>
          </a:r>
          <a:r>
            <a:rPr lang="lv-LV" sz="2400" dirty="0"/>
            <a:t> (</a:t>
          </a:r>
          <a:r>
            <a:rPr lang="lv-LV" sz="2400" dirty="0" err="1"/>
            <a:t>vizually</a:t>
          </a:r>
          <a:r>
            <a:rPr lang="lv-LV" sz="2400" dirty="0"/>
            <a:t>)</a:t>
          </a:r>
          <a:endParaRPr lang="en-US" sz="2400" dirty="0"/>
        </a:p>
      </dgm:t>
    </dgm:pt>
    <dgm:pt modelId="{83EE1DC1-C950-43E6-843C-FB6357A073A7}" type="parTrans" cxnId="{225143A2-122F-4A3C-9F8B-C801641A89A0}">
      <dgm:prSet/>
      <dgm:spPr/>
      <dgm:t>
        <a:bodyPr/>
        <a:lstStyle/>
        <a:p>
          <a:endParaRPr lang="en-US"/>
        </a:p>
      </dgm:t>
    </dgm:pt>
    <dgm:pt modelId="{A2AD2322-9A38-48B1-9D7C-F6FC093DB32B}" type="sibTrans" cxnId="{225143A2-122F-4A3C-9F8B-C801641A89A0}">
      <dgm:prSet/>
      <dgm:spPr/>
      <dgm:t>
        <a:bodyPr/>
        <a:lstStyle/>
        <a:p>
          <a:endParaRPr lang="en-US"/>
        </a:p>
      </dgm:t>
    </dgm:pt>
    <dgm:pt modelId="{9E55EA34-BFBA-441F-BD4D-E59B605CFD96}" type="pres">
      <dgm:prSet presAssocID="{CF177640-1AE6-4D67-8CD7-A8236090F2AF}" presName="Name0" presStyleCnt="0">
        <dgm:presLayoutVars>
          <dgm:dir/>
          <dgm:resizeHandles val="exact"/>
        </dgm:presLayoutVars>
      </dgm:prSet>
      <dgm:spPr/>
    </dgm:pt>
    <dgm:pt modelId="{26CEF49C-B4C0-4823-A0D8-122BC2139817}" type="pres">
      <dgm:prSet presAssocID="{781593EB-8841-4CCB-9632-315F44E7354F}" presName="node" presStyleLbl="node1" presStyleIdx="0" presStyleCnt="3" custScaleX="212869">
        <dgm:presLayoutVars>
          <dgm:bulletEnabled val="1"/>
        </dgm:presLayoutVars>
      </dgm:prSet>
      <dgm:spPr/>
    </dgm:pt>
    <dgm:pt modelId="{79975534-6427-4E49-8F36-0E5FBDBE30E7}" type="pres">
      <dgm:prSet presAssocID="{55DA2F61-0B3D-4994-BC7F-63824FFF002F}" presName="sibTrans" presStyleLbl="sibTrans2D1" presStyleIdx="0" presStyleCnt="3" custLinFactNeighborX="24338" custLinFactNeighborY="-3436"/>
      <dgm:spPr/>
    </dgm:pt>
    <dgm:pt modelId="{B98EC239-7715-46E2-8586-C64545CB512F}" type="pres">
      <dgm:prSet presAssocID="{55DA2F61-0B3D-4994-BC7F-63824FFF002F}" presName="connectorText" presStyleLbl="sibTrans2D1" presStyleIdx="0" presStyleCnt="3"/>
      <dgm:spPr/>
    </dgm:pt>
    <dgm:pt modelId="{E615CB8C-9B8F-4CB1-AC11-518B50C44A86}" type="pres">
      <dgm:prSet presAssocID="{A263AB47-01A3-4B26-9F3F-6F3D8A8937D7}" presName="node" presStyleLbl="node1" presStyleIdx="1" presStyleCnt="3" custScaleX="159216" custRadScaleRad="165502" custRadScaleInc="-23352">
        <dgm:presLayoutVars>
          <dgm:bulletEnabled val="1"/>
        </dgm:presLayoutVars>
      </dgm:prSet>
      <dgm:spPr/>
    </dgm:pt>
    <dgm:pt modelId="{32ECD6D8-F0A2-4ED0-93F0-81441289D926}" type="pres">
      <dgm:prSet presAssocID="{D491C52A-AFB1-455D-9610-402597F0E245}" presName="sibTrans" presStyleLbl="sibTrans2D1" presStyleIdx="1" presStyleCnt="3" custAng="51283" custScaleX="124214"/>
      <dgm:spPr/>
    </dgm:pt>
    <dgm:pt modelId="{A975C702-B9BD-4C9C-9D22-A774F86EA068}" type="pres">
      <dgm:prSet presAssocID="{D491C52A-AFB1-455D-9610-402597F0E245}" presName="connectorText" presStyleLbl="sibTrans2D1" presStyleIdx="1" presStyleCnt="3"/>
      <dgm:spPr/>
    </dgm:pt>
    <dgm:pt modelId="{473C6041-A6EF-43F7-BAAD-B0261DAE779E}" type="pres">
      <dgm:prSet presAssocID="{923B9C6F-F661-4C33-90E9-821E05A1F766}" presName="node" presStyleLbl="node1" presStyleIdx="2" presStyleCnt="3" custScaleX="134246" custRadScaleRad="150237" custRadScaleInc="17176">
        <dgm:presLayoutVars>
          <dgm:bulletEnabled val="1"/>
        </dgm:presLayoutVars>
      </dgm:prSet>
      <dgm:spPr/>
    </dgm:pt>
    <dgm:pt modelId="{45572945-DB30-41C0-963E-F651D7052398}" type="pres">
      <dgm:prSet presAssocID="{A2AD2322-9A38-48B1-9D7C-F6FC093DB32B}" presName="sibTrans" presStyleLbl="sibTrans2D1" presStyleIdx="2" presStyleCnt="3" custLinFactNeighborX="-14513" custLinFactNeighborY="-7970"/>
      <dgm:spPr/>
    </dgm:pt>
    <dgm:pt modelId="{A6F7C17C-EFF1-4E28-8FD8-B34CE1CEBF38}" type="pres">
      <dgm:prSet presAssocID="{A2AD2322-9A38-48B1-9D7C-F6FC093DB32B}" presName="connectorText" presStyleLbl="sibTrans2D1" presStyleIdx="2" presStyleCnt="3"/>
      <dgm:spPr/>
    </dgm:pt>
  </dgm:ptLst>
  <dgm:cxnLst>
    <dgm:cxn modelId="{D7CCAB00-DD3E-466C-B18E-BD4164E452FE}" type="presOf" srcId="{55DA2F61-0B3D-4994-BC7F-63824FFF002F}" destId="{B98EC239-7715-46E2-8586-C64545CB512F}" srcOrd="1" destOrd="0" presId="urn:microsoft.com/office/officeart/2005/8/layout/cycle7"/>
    <dgm:cxn modelId="{5B927E18-14DF-4C8B-86EF-EB88A0685945}" srcId="{CF177640-1AE6-4D67-8CD7-A8236090F2AF}" destId="{A263AB47-01A3-4B26-9F3F-6F3D8A8937D7}" srcOrd="1" destOrd="0" parTransId="{D4997546-3EC8-496D-A377-87A8E8620CCA}" sibTransId="{D491C52A-AFB1-455D-9610-402597F0E245}"/>
    <dgm:cxn modelId="{18D5F61E-614F-4930-9814-DF740E77C284}" type="presOf" srcId="{55DA2F61-0B3D-4994-BC7F-63824FFF002F}" destId="{79975534-6427-4E49-8F36-0E5FBDBE30E7}" srcOrd="0" destOrd="0" presId="urn:microsoft.com/office/officeart/2005/8/layout/cycle7"/>
    <dgm:cxn modelId="{E2B9EA2E-E781-4149-9068-37091AB579A9}" type="presOf" srcId="{D491C52A-AFB1-455D-9610-402597F0E245}" destId="{32ECD6D8-F0A2-4ED0-93F0-81441289D926}" srcOrd="0" destOrd="0" presId="urn:microsoft.com/office/officeart/2005/8/layout/cycle7"/>
    <dgm:cxn modelId="{1566DA3A-9246-4B67-8F59-43937EAE53BA}" type="presOf" srcId="{A2AD2322-9A38-48B1-9D7C-F6FC093DB32B}" destId="{A6F7C17C-EFF1-4E28-8FD8-B34CE1CEBF38}" srcOrd="1" destOrd="0" presId="urn:microsoft.com/office/officeart/2005/8/layout/cycle7"/>
    <dgm:cxn modelId="{43D3215F-0424-4A52-81E7-073D1586DA1D}" srcId="{CF177640-1AE6-4D67-8CD7-A8236090F2AF}" destId="{781593EB-8841-4CCB-9632-315F44E7354F}" srcOrd="0" destOrd="0" parTransId="{CD7A3774-B276-4BF1-B688-E2F872FDEA84}" sibTransId="{55DA2F61-0B3D-4994-BC7F-63824FFF002F}"/>
    <dgm:cxn modelId="{E4E63591-A9EF-40AF-8842-FF13B8CEAB1E}" type="presOf" srcId="{D491C52A-AFB1-455D-9610-402597F0E245}" destId="{A975C702-B9BD-4C9C-9D22-A774F86EA068}" srcOrd="1" destOrd="0" presId="urn:microsoft.com/office/officeart/2005/8/layout/cycle7"/>
    <dgm:cxn modelId="{6758D893-5EAB-4242-9E10-63BACB2391AE}" type="presOf" srcId="{923B9C6F-F661-4C33-90E9-821E05A1F766}" destId="{473C6041-A6EF-43F7-BAAD-B0261DAE779E}" srcOrd="0" destOrd="0" presId="urn:microsoft.com/office/officeart/2005/8/layout/cycle7"/>
    <dgm:cxn modelId="{225143A2-122F-4A3C-9F8B-C801641A89A0}" srcId="{CF177640-1AE6-4D67-8CD7-A8236090F2AF}" destId="{923B9C6F-F661-4C33-90E9-821E05A1F766}" srcOrd="2" destOrd="0" parTransId="{83EE1DC1-C950-43E6-843C-FB6357A073A7}" sibTransId="{A2AD2322-9A38-48B1-9D7C-F6FC093DB32B}"/>
    <dgm:cxn modelId="{DEDAD5BB-4EE9-4494-9863-DA43A77A7840}" type="presOf" srcId="{A2AD2322-9A38-48B1-9D7C-F6FC093DB32B}" destId="{45572945-DB30-41C0-963E-F651D7052398}" srcOrd="0" destOrd="0" presId="urn:microsoft.com/office/officeart/2005/8/layout/cycle7"/>
    <dgm:cxn modelId="{7EB76CC9-3E76-4584-A163-F9EFD3791CE9}" type="presOf" srcId="{A263AB47-01A3-4B26-9F3F-6F3D8A8937D7}" destId="{E615CB8C-9B8F-4CB1-AC11-518B50C44A86}" srcOrd="0" destOrd="0" presId="urn:microsoft.com/office/officeart/2005/8/layout/cycle7"/>
    <dgm:cxn modelId="{B7EB44EF-5596-46A6-95CD-D173882F6D20}" type="presOf" srcId="{CF177640-1AE6-4D67-8CD7-A8236090F2AF}" destId="{9E55EA34-BFBA-441F-BD4D-E59B605CFD96}" srcOrd="0" destOrd="0" presId="urn:microsoft.com/office/officeart/2005/8/layout/cycle7"/>
    <dgm:cxn modelId="{95F64EFA-E218-4652-992C-FDEDAF8E907E}" type="presOf" srcId="{781593EB-8841-4CCB-9632-315F44E7354F}" destId="{26CEF49C-B4C0-4823-A0D8-122BC2139817}" srcOrd="0" destOrd="0" presId="urn:microsoft.com/office/officeart/2005/8/layout/cycle7"/>
    <dgm:cxn modelId="{ADCE5009-DF36-4C47-925B-16A279EF312E}" type="presParOf" srcId="{9E55EA34-BFBA-441F-BD4D-E59B605CFD96}" destId="{26CEF49C-B4C0-4823-A0D8-122BC2139817}" srcOrd="0" destOrd="0" presId="urn:microsoft.com/office/officeart/2005/8/layout/cycle7"/>
    <dgm:cxn modelId="{25F99475-C03C-427D-91BB-C54B1E6BE7CB}" type="presParOf" srcId="{9E55EA34-BFBA-441F-BD4D-E59B605CFD96}" destId="{79975534-6427-4E49-8F36-0E5FBDBE30E7}" srcOrd="1" destOrd="0" presId="urn:microsoft.com/office/officeart/2005/8/layout/cycle7"/>
    <dgm:cxn modelId="{4541CD92-E576-46C5-912E-1C55CC37EE85}" type="presParOf" srcId="{79975534-6427-4E49-8F36-0E5FBDBE30E7}" destId="{B98EC239-7715-46E2-8586-C64545CB512F}" srcOrd="0" destOrd="0" presId="urn:microsoft.com/office/officeart/2005/8/layout/cycle7"/>
    <dgm:cxn modelId="{3775EC86-25CB-4447-82CD-1217D407F4D4}" type="presParOf" srcId="{9E55EA34-BFBA-441F-BD4D-E59B605CFD96}" destId="{E615CB8C-9B8F-4CB1-AC11-518B50C44A86}" srcOrd="2" destOrd="0" presId="urn:microsoft.com/office/officeart/2005/8/layout/cycle7"/>
    <dgm:cxn modelId="{D3EB176B-B567-4315-B556-37021A913F05}" type="presParOf" srcId="{9E55EA34-BFBA-441F-BD4D-E59B605CFD96}" destId="{32ECD6D8-F0A2-4ED0-93F0-81441289D926}" srcOrd="3" destOrd="0" presId="urn:microsoft.com/office/officeart/2005/8/layout/cycle7"/>
    <dgm:cxn modelId="{F559F066-45CF-47DC-98FF-8C1677991D32}" type="presParOf" srcId="{32ECD6D8-F0A2-4ED0-93F0-81441289D926}" destId="{A975C702-B9BD-4C9C-9D22-A774F86EA068}" srcOrd="0" destOrd="0" presId="urn:microsoft.com/office/officeart/2005/8/layout/cycle7"/>
    <dgm:cxn modelId="{F416B36B-E392-4914-84F3-5BEAB6FD64D4}" type="presParOf" srcId="{9E55EA34-BFBA-441F-BD4D-E59B605CFD96}" destId="{473C6041-A6EF-43F7-BAAD-B0261DAE779E}" srcOrd="4" destOrd="0" presId="urn:microsoft.com/office/officeart/2005/8/layout/cycle7"/>
    <dgm:cxn modelId="{C2BAA964-9C53-45F1-997C-32A759932AEE}" type="presParOf" srcId="{9E55EA34-BFBA-441F-BD4D-E59B605CFD96}" destId="{45572945-DB30-41C0-963E-F651D7052398}" srcOrd="5" destOrd="0" presId="urn:microsoft.com/office/officeart/2005/8/layout/cycle7"/>
    <dgm:cxn modelId="{8B6F7745-7202-428D-AF98-2185D1E30DF5}" type="presParOf" srcId="{45572945-DB30-41C0-963E-F651D7052398}" destId="{A6F7C17C-EFF1-4E28-8FD8-B34CE1CEBF38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8C4558-D230-4FF3-A5E7-91393FB79570}" type="doc">
      <dgm:prSet loTypeId="urn:microsoft.com/office/officeart/2005/8/layout/arrow5" loCatId="relationship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D3628E96-E89C-4E9F-BA63-4FF969D45CFE}">
      <dgm:prSet phldrT="[Text]" custT="1"/>
      <dgm:spPr>
        <a:xfrm rot="16200000">
          <a:off x="9817" y="8226"/>
          <a:ext cx="4071936" cy="4071936"/>
        </a:xfrm>
        <a:prstGeom prst="downArrow">
          <a:avLst>
            <a:gd name="adj1" fmla="val 50000"/>
            <a:gd name="adj2" fmla="val 35000"/>
          </a:avLst>
        </a:prstGeom>
        <a:solidFill>
          <a:srgbClr val="FFFFFF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78909C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lv-LV" sz="3600" b="1" i="1" dirty="0" err="1">
              <a:solidFill>
                <a:srgbClr val="C00000"/>
              </a:solidFill>
              <a:latin typeface="Arial"/>
              <a:ea typeface="+mn-ea"/>
              <a:cs typeface="+mn-cs"/>
            </a:rPr>
            <a:t>Definition</a:t>
          </a:r>
          <a:endParaRPr lang="en-US" sz="3600" b="1" i="1" dirty="0">
            <a:solidFill>
              <a:srgbClr val="C00000"/>
            </a:solidFill>
            <a:latin typeface="Arial"/>
            <a:ea typeface="+mn-ea"/>
            <a:cs typeface="+mn-cs"/>
          </a:endParaRPr>
        </a:p>
      </dgm:t>
    </dgm:pt>
    <dgm:pt modelId="{A886B375-83AC-4423-8D95-2A60FE292CDB}" type="parTrans" cxnId="{4354549F-0745-4C24-AC2D-72ADE0483BE2}">
      <dgm:prSet/>
      <dgm:spPr/>
      <dgm:t>
        <a:bodyPr/>
        <a:lstStyle/>
        <a:p>
          <a:endParaRPr lang="en-US"/>
        </a:p>
      </dgm:t>
    </dgm:pt>
    <dgm:pt modelId="{4983BEFE-FE8D-4DDC-8D92-34A18E984BAB}" type="sibTrans" cxnId="{4354549F-0745-4C24-AC2D-72ADE0483BE2}">
      <dgm:prSet/>
      <dgm:spPr/>
      <dgm:t>
        <a:bodyPr/>
        <a:lstStyle/>
        <a:p>
          <a:endParaRPr lang="en-US"/>
        </a:p>
      </dgm:t>
    </dgm:pt>
    <dgm:pt modelId="{796544A8-9F55-4705-A459-654FD3B46506}">
      <dgm:prSet phldrT="[Text]" custT="1"/>
      <dgm:spPr>
        <a:xfrm rot="5400000">
          <a:off x="4283277" y="5"/>
          <a:ext cx="4071936" cy="4090789"/>
        </a:xfrm>
        <a:prstGeom prst="downArrow">
          <a:avLst>
            <a:gd name="adj1" fmla="val 50000"/>
            <a:gd name="adj2" fmla="val 35000"/>
          </a:avLst>
        </a:prstGeom>
        <a:solidFill>
          <a:srgbClr val="FFFFFF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78909C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lv-LV" sz="3600" b="1" i="1" dirty="0" err="1">
              <a:solidFill>
                <a:srgbClr val="002060"/>
              </a:solidFill>
              <a:latin typeface="Arial"/>
              <a:ea typeface="+mn-ea"/>
              <a:cs typeface="+mn-cs"/>
            </a:rPr>
            <a:t>Description</a:t>
          </a:r>
          <a:r>
            <a:rPr lang="lv-LV" sz="3600" b="1" i="1" dirty="0">
              <a:solidFill>
                <a:srgbClr val="002060"/>
              </a:solidFill>
              <a:latin typeface="Arial"/>
              <a:ea typeface="+mn-ea"/>
              <a:cs typeface="+mn-cs"/>
            </a:rPr>
            <a:t> </a:t>
          </a:r>
          <a:r>
            <a:rPr lang="lv-LV" sz="3600" b="1" i="1" dirty="0" err="1">
              <a:solidFill>
                <a:srgbClr val="002060"/>
              </a:solidFill>
              <a:latin typeface="Arial"/>
              <a:ea typeface="+mn-ea"/>
              <a:cs typeface="+mn-cs"/>
            </a:rPr>
            <a:t>of</a:t>
          </a:r>
          <a:r>
            <a:rPr lang="lv-LV" sz="3600" b="1" i="1" dirty="0">
              <a:solidFill>
                <a:srgbClr val="002060"/>
              </a:solidFill>
              <a:latin typeface="Arial"/>
              <a:ea typeface="+mn-ea"/>
              <a:cs typeface="+mn-cs"/>
            </a:rPr>
            <a:t> </a:t>
          </a:r>
          <a:r>
            <a:rPr lang="lv-LV" sz="3600" b="1" i="1" dirty="0" err="1">
              <a:solidFill>
                <a:srgbClr val="002060"/>
              </a:solidFill>
              <a:latin typeface="Arial"/>
              <a:ea typeface="+mn-ea"/>
              <a:cs typeface="+mn-cs"/>
            </a:rPr>
            <a:t>the</a:t>
          </a:r>
          <a:r>
            <a:rPr lang="lv-LV" sz="3600" b="1" i="1" dirty="0">
              <a:solidFill>
                <a:srgbClr val="002060"/>
              </a:solidFill>
              <a:latin typeface="Arial"/>
              <a:ea typeface="+mn-ea"/>
              <a:cs typeface="+mn-cs"/>
            </a:rPr>
            <a:t> </a:t>
          </a:r>
          <a:r>
            <a:rPr lang="lv-LV" sz="3600" b="1" i="1" dirty="0" err="1">
              <a:solidFill>
                <a:srgbClr val="002060"/>
              </a:solidFill>
              <a:latin typeface="Arial"/>
              <a:ea typeface="+mn-ea"/>
              <a:cs typeface="+mn-cs"/>
            </a:rPr>
            <a:t>model</a:t>
          </a:r>
          <a:endParaRPr lang="en-US" sz="3600" b="1" i="1" dirty="0">
            <a:solidFill>
              <a:srgbClr val="002060"/>
            </a:solidFill>
            <a:latin typeface="Arial"/>
            <a:ea typeface="+mn-ea"/>
            <a:cs typeface="+mn-cs"/>
          </a:endParaRPr>
        </a:p>
      </dgm:t>
    </dgm:pt>
    <dgm:pt modelId="{1BD62DE4-B68A-4733-A0F7-F0E7F854CEEF}" type="parTrans" cxnId="{98237C40-961A-43FC-963E-6D3C512C0645}">
      <dgm:prSet/>
      <dgm:spPr/>
      <dgm:t>
        <a:bodyPr/>
        <a:lstStyle/>
        <a:p>
          <a:endParaRPr lang="en-US"/>
        </a:p>
      </dgm:t>
    </dgm:pt>
    <dgm:pt modelId="{EC97CB53-CBC4-4525-BCAC-0A7666679F08}" type="sibTrans" cxnId="{98237C40-961A-43FC-963E-6D3C512C0645}">
      <dgm:prSet/>
      <dgm:spPr/>
      <dgm:t>
        <a:bodyPr/>
        <a:lstStyle/>
        <a:p>
          <a:endParaRPr lang="en-US"/>
        </a:p>
      </dgm:t>
    </dgm:pt>
    <dgm:pt modelId="{4DD1E162-0544-45F7-95DE-7C042C6AC648}" type="pres">
      <dgm:prSet presAssocID="{898C4558-D230-4FF3-A5E7-91393FB79570}" presName="diagram" presStyleCnt="0">
        <dgm:presLayoutVars>
          <dgm:dir/>
          <dgm:resizeHandles val="exact"/>
        </dgm:presLayoutVars>
      </dgm:prSet>
      <dgm:spPr/>
    </dgm:pt>
    <dgm:pt modelId="{FCF5C20E-20D5-4174-80A1-9588A3E9D517}" type="pres">
      <dgm:prSet presAssocID="{D3628E96-E89C-4E9F-BA63-4FF969D45CFE}" presName="arrow" presStyleLbl="node1" presStyleIdx="0" presStyleCnt="2" custRadScaleRad="99580" custRadScaleInc="18">
        <dgm:presLayoutVars>
          <dgm:bulletEnabled val="1"/>
        </dgm:presLayoutVars>
      </dgm:prSet>
      <dgm:spPr/>
    </dgm:pt>
    <dgm:pt modelId="{2C0A23B4-4E48-4D9A-AF2F-4B823814E4C5}" type="pres">
      <dgm:prSet presAssocID="{796544A8-9F55-4705-A459-654FD3B46506}" presName="arrow" presStyleLbl="node1" presStyleIdx="1" presStyleCnt="2" custScaleY="100463">
        <dgm:presLayoutVars>
          <dgm:bulletEnabled val="1"/>
        </dgm:presLayoutVars>
      </dgm:prSet>
      <dgm:spPr/>
    </dgm:pt>
  </dgm:ptLst>
  <dgm:cxnLst>
    <dgm:cxn modelId="{B239AE35-9A40-4FDE-B6A1-61C284231503}" type="presOf" srcId="{898C4558-D230-4FF3-A5E7-91393FB79570}" destId="{4DD1E162-0544-45F7-95DE-7C042C6AC648}" srcOrd="0" destOrd="0" presId="urn:microsoft.com/office/officeart/2005/8/layout/arrow5"/>
    <dgm:cxn modelId="{98237C40-961A-43FC-963E-6D3C512C0645}" srcId="{898C4558-D230-4FF3-A5E7-91393FB79570}" destId="{796544A8-9F55-4705-A459-654FD3B46506}" srcOrd="1" destOrd="0" parTransId="{1BD62DE4-B68A-4733-A0F7-F0E7F854CEEF}" sibTransId="{EC97CB53-CBC4-4525-BCAC-0A7666679F08}"/>
    <dgm:cxn modelId="{9F77D170-449D-4822-B3CA-22F35411420E}" type="presOf" srcId="{796544A8-9F55-4705-A459-654FD3B46506}" destId="{2C0A23B4-4E48-4D9A-AF2F-4B823814E4C5}" srcOrd="0" destOrd="0" presId="urn:microsoft.com/office/officeart/2005/8/layout/arrow5"/>
    <dgm:cxn modelId="{5B0BFF53-317D-4906-AED6-BD0706B2C066}" type="presOf" srcId="{D3628E96-E89C-4E9F-BA63-4FF969D45CFE}" destId="{FCF5C20E-20D5-4174-80A1-9588A3E9D517}" srcOrd="0" destOrd="0" presId="urn:microsoft.com/office/officeart/2005/8/layout/arrow5"/>
    <dgm:cxn modelId="{4354549F-0745-4C24-AC2D-72ADE0483BE2}" srcId="{898C4558-D230-4FF3-A5E7-91393FB79570}" destId="{D3628E96-E89C-4E9F-BA63-4FF969D45CFE}" srcOrd="0" destOrd="0" parTransId="{A886B375-83AC-4423-8D95-2A60FE292CDB}" sibTransId="{4983BEFE-FE8D-4DDC-8D92-34A18E984BAB}"/>
    <dgm:cxn modelId="{66D3177C-C842-476C-8EEC-0CDA55050DE4}" type="presParOf" srcId="{4DD1E162-0544-45F7-95DE-7C042C6AC648}" destId="{FCF5C20E-20D5-4174-80A1-9588A3E9D517}" srcOrd="0" destOrd="0" presId="urn:microsoft.com/office/officeart/2005/8/layout/arrow5"/>
    <dgm:cxn modelId="{A2D0EC6E-EE3E-4B03-91AF-9A94C327D637}" type="presParOf" srcId="{4DD1E162-0544-45F7-95DE-7C042C6AC648}" destId="{2C0A23B4-4E48-4D9A-AF2F-4B823814E4C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8C4558-D230-4FF3-A5E7-91393FB79570}" type="doc">
      <dgm:prSet loTypeId="urn:microsoft.com/office/officeart/2005/8/layout/arrow5" loCatId="relationship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D3628E96-E89C-4E9F-BA63-4FF969D45CFE}">
      <dgm:prSet phldrT="[Text]" custT="1"/>
      <dgm:spPr>
        <a:xfrm rot="16200000">
          <a:off x="9817" y="8226"/>
          <a:ext cx="4071936" cy="4071936"/>
        </a:xfrm>
        <a:prstGeom prst="downArrow">
          <a:avLst>
            <a:gd name="adj1" fmla="val 50000"/>
            <a:gd name="adj2" fmla="val 35000"/>
          </a:avLst>
        </a:prstGeom>
        <a:solidFill>
          <a:srgbClr val="FFFFFF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78909C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lv-LV" sz="3600" b="1" i="1" dirty="0" err="1">
              <a:solidFill>
                <a:srgbClr val="C00000"/>
              </a:solidFill>
              <a:latin typeface="Arial"/>
              <a:ea typeface="+mn-ea"/>
              <a:cs typeface="+mn-cs"/>
            </a:rPr>
            <a:t>Visual</a:t>
          </a:r>
          <a:r>
            <a:rPr lang="lv-LV" sz="3600" b="1" i="1" dirty="0">
              <a:solidFill>
                <a:srgbClr val="C00000"/>
              </a:solidFill>
              <a:latin typeface="Arial"/>
              <a:ea typeface="+mn-ea"/>
              <a:cs typeface="+mn-cs"/>
            </a:rPr>
            <a:t> </a:t>
          </a:r>
          <a:r>
            <a:rPr lang="lv-LV" sz="3600" b="1" i="1" dirty="0" err="1">
              <a:solidFill>
                <a:srgbClr val="C00000"/>
              </a:solidFill>
              <a:latin typeface="Arial"/>
              <a:ea typeface="+mn-ea"/>
              <a:cs typeface="+mn-cs"/>
            </a:rPr>
            <a:t>information</a:t>
          </a:r>
          <a:endParaRPr lang="en-US" sz="3600" b="1" i="1" dirty="0">
            <a:solidFill>
              <a:srgbClr val="C00000"/>
            </a:solidFill>
            <a:latin typeface="Arial"/>
            <a:ea typeface="+mn-ea"/>
            <a:cs typeface="+mn-cs"/>
          </a:endParaRPr>
        </a:p>
      </dgm:t>
    </dgm:pt>
    <dgm:pt modelId="{A886B375-83AC-4423-8D95-2A60FE292CDB}" type="parTrans" cxnId="{4354549F-0745-4C24-AC2D-72ADE0483BE2}">
      <dgm:prSet/>
      <dgm:spPr/>
      <dgm:t>
        <a:bodyPr/>
        <a:lstStyle/>
        <a:p>
          <a:endParaRPr lang="en-US"/>
        </a:p>
      </dgm:t>
    </dgm:pt>
    <dgm:pt modelId="{4983BEFE-FE8D-4DDC-8D92-34A18E984BAB}" type="sibTrans" cxnId="{4354549F-0745-4C24-AC2D-72ADE0483BE2}">
      <dgm:prSet/>
      <dgm:spPr/>
      <dgm:t>
        <a:bodyPr/>
        <a:lstStyle/>
        <a:p>
          <a:endParaRPr lang="en-US"/>
        </a:p>
      </dgm:t>
    </dgm:pt>
    <dgm:pt modelId="{796544A8-9F55-4705-A459-654FD3B46506}">
      <dgm:prSet phldrT="[Text]" custT="1"/>
      <dgm:spPr>
        <a:xfrm rot="5400000">
          <a:off x="4283277" y="5"/>
          <a:ext cx="4071936" cy="4090789"/>
        </a:xfrm>
        <a:prstGeom prst="downArrow">
          <a:avLst>
            <a:gd name="adj1" fmla="val 50000"/>
            <a:gd name="adj2" fmla="val 35000"/>
          </a:avLst>
        </a:prstGeom>
        <a:solidFill>
          <a:srgbClr val="FFFFFF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78909C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lv-LV" sz="3600" b="1" i="1" dirty="0" err="1">
              <a:solidFill>
                <a:srgbClr val="002060"/>
              </a:solidFill>
              <a:latin typeface="Arial"/>
              <a:ea typeface="+mn-ea"/>
              <a:cs typeface="+mn-cs"/>
            </a:rPr>
            <a:t>Description</a:t>
          </a:r>
          <a:r>
            <a:rPr lang="lv-LV" sz="3600" b="1" i="1" dirty="0">
              <a:solidFill>
                <a:srgbClr val="002060"/>
              </a:solidFill>
              <a:latin typeface="Arial"/>
              <a:ea typeface="+mn-ea"/>
              <a:cs typeface="+mn-cs"/>
            </a:rPr>
            <a:t> </a:t>
          </a:r>
          <a:r>
            <a:rPr lang="lv-LV" sz="3600" b="1" i="1" dirty="0" err="1">
              <a:solidFill>
                <a:srgbClr val="002060"/>
              </a:solidFill>
              <a:latin typeface="Arial"/>
              <a:ea typeface="+mn-ea"/>
              <a:cs typeface="+mn-cs"/>
            </a:rPr>
            <a:t>of</a:t>
          </a:r>
          <a:r>
            <a:rPr lang="lv-LV" sz="3600" b="1" i="1" dirty="0">
              <a:solidFill>
                <a:srgbClr val="002060"/>
              </a:solidFill>
              <a:latin typeface="Arial"/>
              <a:ea typeface="+mn-ea"/>
              <a:cs typeface="+mn-cs"/>
            </a:rPr>
            <a:t> </a:t>
          </a:r>
          <a:r>
            <a:rPr lang="lv-LV" sz="3600" b="1" i="1" dirty="0" err="1">
              <a:solidFill>
                <a:srgbClr val="002060"/>
              </a:solidFill>
              <a:latin typeface="Arial"/>
              <a:ea typeface="+mn-ea"/>
              <a:cs typeface="+mn-cs"/>
            </a:rPr>
            <a:t>the</a:t>
          </a:r>
          <a:r>
            <a:rPr lang="lv-LV" sz="3600" b="1" i="1" dirty="0">
              <a:solidFill>
                <a:srgbClr val="002060"/>
              </a:solidFill>
              <a:latin typeface="Arial"/>
              <a:ea typeface="+mn-ea"/>
              <a:cs typeface="+mn-cs"/>
            </a:rPr>
            <a:t> </a:t>
          </a:r>
          <a:r>
            <a:rPr lang="lv-LV" sz="3600" b="1" i="1" dirty="0" err="1">
              <a:solidFill>
                <a:srgbClr val="002060"/>
              </a:solidFill>
              <a:latin typeface="Arial"/>
              <a:ea typeface="+mn-ea"/>
              <a:cs typeface="+mn-cs"/>
            </a:rPr>
            <a:t>model</a:t>
          </a:r>
          <a:endParaRPr lang="en-US" sz="3600" b="1" i="1" dirty="0">
            <a:solidFill>
              <a:srgbClr val="002060"/>
            </a:solidFill>
            <a:latin typeface="Arial"/>
            <a:ea typeface="+mn-ea"/>
            <a:cs typeface="+mn-cs"/>
          </a:endParaRPr>
        </a:p>
      </dgm:t>
    </dgm:pt>
    <dgm:pt modelId="{1BD62DE4-B68A-4733-A0F7-F0E7F854CEEF}" type="parTrans" cxnId="{98237C40-961A-43FC-963E-6D3C512C0645}">
      <dgm:prSet/>
      <dgm:spPr/>
      <dgm:t>
        <a:bodyPr/>
        <a:lstStyle/>
        <a:p>
          <a:endParaRPr lang="en-US"/>
        </a:p>
      </dgm:t>
    </dgm:pt>
    <dgm:pt modelId="{EC97CB53-CBC4-4525-BCAC-0A7666679F08}" type="sibTrans" cxnId="{98237C40-961A-43FC-963E-6D3C512C0645}">
      <dgm:prSet/>
      <dgm:spPr/>
      <dgm:t>
        <a:bodyPr/>
        <a:lstStyle/>
        <a:p>
          <a:endParaRPr lang="en-US"/>
        </a:p>
      </dgm:t>
    </dgm:pt>
    <dgm:pt modelId="{4DD1E162-0544-45F7-95DE-7C042C6AC648}" type="pres">
      <dgm:prSet presAssocID="{898C4558-D230-4FF3-A5E7-91393FB79570}" presName="diagram" presStyleCnt="0">
        <dgm:presLayoutVars>
          <dgm:dir/>
          <dgm:resizeHandles val="exact"/>
        </dgm:presLayoutVars>
      </dgm:prSet>
      <dgm:spPr/>
    </dgm:pt>
    <dgm:pt modelId="{FCF5C20E-20D5-4174-80A1-9588A3E9D517}" type="pres">
      <dgm:prSet presAssocID="{D3628E96-E89C-4E9F-BA63-4FF969D45CFE}" presName="arrow" presStyleLbl="node1" presStyleIdx="0" presStyleCnt="2" custRadScaleRad="99580" custRadScaleInc="18">
        <dgm:presLayoutVars>
          <dgm:bulletEnabled val="1"/>
        </dgm:presLayoutVars>
      </dgm:prSet>
      <dgm:spPr/>
    </dgm:pt>
    <dgm:pt modelId="{2C0A23B4-4E48-4D9A-AF2F-4B823814E4C5}" type="pres">
      <dgm:prSet presAssocID="{796544A8-9F55-4705-A459-654FD3B46506}" presName="arrow" presStyleLbl="node1" presStyleIdx="1" presStyleCnt="2" custScaleY="100463">
        <dgm:presLayoutVars>
          <dgm:bulletEnabled val="1"/>
        </dgm:presLayoutVars>
      </dgm:prSet>
      <dgm:spPr/>
    </dgm:pt>
  </dgm:ptLst>
  <dgm:cxnLst>
    <dgm:cxn modelId="{B239AE35-9A40-4FDE-B6A1-61C284231503}" type="presOf" srcId="{898C4558-D230-4FF3-A5E7-91393FB79570}" destId="{4DD1E162-0544-45F7-95DE-7C042C6AC648}" srcOrd="0" destOrd="0" presId="urn:microsoft.com/office/officeart/2005/8/layout/arrow5"/>
    <dgm:cxn modelId="{98237C40-961A-43FC-963E-6D3C512C0645}" srcId="{898C4558-D230-4FF3-A5E7-91393FB79570}" destId="{796544A8-9F55-4705-A459-654FD3B46506}" srcOrd="1" destOrd="0" parTransId="{1BD62DE4-B68A-4733-A0F7-F0E7F854CEEF}" sibTransId="{EC97CB53-CBC4-4525-BCAC-0A7666679F08}"/>
    <dgm:cxn modelId="{9F77D170-449D-4822-B3CA-22F35411420E}" type="presOf" srcId="{796544A8-9F55-4705-A459-654FD3B46506}" destId="{2C0A23B4-4E48-4D9A-AF2F-4B823814E4C5}" srcOrd="0" destOrd="0" presId="urn:microsoft.com/office/officeart/2005/8/layout/arrow5"/>
    <dgm:cxn modelId="{5B0BFF53-317D-4906-AED6-BD0706B2C066}" type="presOf" srcId="{D3628E96-E89C-4E9F-BA63-4FF969D45CFE}" destId="{FCF5C20E-20D5-4174-80A1-9588A3E9D517}" srcOrd="0" destOrd="0" presId="urn:microsoft.com/office/officeart/2005/8/layout/arrow5"/>
    <dgm:cxn modelId="{4354549F-0745-4C24-AC2D-72ADE0483BE2}" srcId="{898C4558-D230-4FF3-A5E7-91393FB79570}" destId="{D3628E96-E89C-4E9F-BA63-4FF969D45CFE}" srcOrd="0" destOrd="0" parTransId="{A886B375-83AC-4423-8D95-2A60FE292CDB}" sibTransId="{4983BEFE-FE8D-4DDC-8D92-34A18E984BAB}"/>
    <dgm:cxn modelId="{66D3177C-C842-476C-8EEC-0CDA55050DE4}" type="presParOf" srcId="{4DD1E162-0544-45F7-95DE-7C042C6AC648}" destId="{FCF5C20E-20D5-4174-80A1-9588A3E9D517}" srcOrd="0" destOrd="0" presId="urn:microsoft.com/office/officeart/2005/8/layout/arrow5"/>
    <dgm:cxn modelId="{A2D0EC6E-EE3E-4B03-91AF-9A94C327D637}" type="presParOf" srcId="{4DD1E162-0544-45F7-95DE-7C042C6AC648}" destId="{2C0A23B4-4E48-4D9A-AF2F-4B823814E4C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C6C8F2-5C51-4839-B3EB-AB86323E5404}">
      <dsp:nvSpPr>
        <dsp:cNvPr id="0" name=""/>
        <dsp:cNvSpPr/>
      </dsp:nvSpPr>
      <dsp:spPr>
        <a:xfrm>
          <a:off x="5257800" y="2001918"/>
          <a:ext cx="2419120" cy="839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9847"/>
              </a:lnTo>
              <a:lnTo>
                <a:pt x="2419120" y="419847"/>
              </a:lnTo>
              <a:lnTo>
                <a:pt x="2419120" y="8396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E79B6C-23DE-40D6-B6DD-A305405F3199}">
      <dsp:nvSpPr>
        <dsp:cNvPr id="0" name=""/>
        <dsp:cNvSpPr/>
      </dsp:nvSpPr>
      <dsp:spPr>
        <a:xfrm>
          <a:off x="2838679" y="2001918"/>
          <a:ext cx="2419120" cy="839694"/>
        </a:xfrm>
        <a:custGeom>
          <a:avLst/>
          <a:gdLst/>
          <a:ahLst/>
          <a:cxnLst/>
          <a:rect l="0" t="0" r="0" b="0"/>
          <a:pathLst>
            <a:path>
              <a:moveTo>
                <a:pt x="2419120" y="0"/>
              </a:moveTo>
              <a:lnTo>
                <a:pt x="2419120" y="419847"/>
              </a:lnTo>
              <a:lnTo>
                <a:pt x="0" y="419847"/>
              </a:lnTo>
              <a:lnTo>
                <a:pt x="0" y="8396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FD4BD2-CEA3-4400-A5D5-C652E698B952}">
      <dsp:nvSpPr>
        <dsp:cNvPr id="0" name=""/>
        <dsp:cNvSpPr/>
      </dsp:nvSpPr>
      <dsp:spPr>
        <a:xfrm>
          <a:off x="3258526" y="2644"/>
          <a:ext cx="3998546" cy="1999273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>
          <a:glow rad="228600">
            <a:schemeClr val="accent3">
              <a:satMod val="175000"/>
              <a:alpha val="40000"/>
            </a:schemeClr>
          </a:glow>
        </a:effectLst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6500" kern="1200" dirty="0" err="1"/>
            <a:t>Teaching</a:t>
          </a:r>
          <a:r>
            <a:rPr lang="lv-LV" sz="6500" kern="1200" dirty="0"/>
            <a:t> </a:t>
          </a:r>
          <a:r>
            <a:rPr lang="lv-LV" sz="6500" kern="1200" dirty="0" err="1"/>
            <a:t>materials</a:t>
          </a:r>
          <a:endParaRPr lang="en-US" sz="6500" kern="1200" dirty="0"/>
        </a:p>
      </dsp:txBody>
      <dsp:txXfrm>
        <a:off x="3258526" y="2644"/>
        <a:ext cx="3998546" cy="1999273"/>
      </dsp:txXfrm>
    </dsp:sp>
    <dsp:sp modelId="{72484585-56F2-4C78-AB14-93334C10C968}">
      <dsp:nvSpPr>
        <dsp:cNvPr id="0" name=""/>
        <dsp:cNvSpPr/>
      </dsp:nvSpPr>
      <dsp:spPr>
        <a:xfrm>
          <a:off x="839405" y="2841612"/>
          <a:ext cx="3998546" cy="1999273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>
          <a:glow rad="228600">
            <a:schemeClr val="accent2">
              <a:satMod val="175000"/>
              <a:alpha val="40000"/>
            </a:schemeClr>
          </a:glow>
        </a:effectLst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6500" kern="1200" dirty="0"/>
            <a:t>Made </a:t>
          </a:r>
          <a:r>
            <a:rPr lang="lv-LV" sz="6500" kern="1200" dirty="0" err="1"/>
            <a:t>by</a:t>
          </a:r>
          <a:r>
            <a:rPr lang="lv-LV" sz="6500" kern="1200" dirty="0"/>
            <a:t> </a:t>
          </a:r>
          <a:r>
            <a:rPr lang="lv-LV" sz="6500" kern="1200" dirty="0" err="1"/>
            <a:t>teacher</a:t>
          </a:r>
          <a:endParaRPr lang="en-US" sz="6500" kern="1200" dirty="0"/>
        </a:p>
      </dsp:txBody>
      <dsp:txXfrm>
        <a:off x="839405" y="2841612"/>
        <a:ext cx="3998546" cy="1999273"/>
      </dsp:txXfrm>
    </dsp:sp>
    <dsp:sp modelId="{9BD7DDCE-FA59-4833-A4B7-1351BA54B052}">
      <dsp:nvSpPr>
        <dsp:cNvPr id="0" name=""/>
        <dsp:cNvSpPr/>
      </dsp:nvSpPr>
      <dsp:spPr>
        <a:xfrm>
          <a:off x="5677647" y="2841612"/>
          <a:ext cx="3998546" cy="1999273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>
          <a:glow rad="228600">
            <a:schemeClr val="accent6">
              <a:satMod val="175000"/>
              <a:alpha val="40000"/>
            </a:schemeClr>
          </a:glow>
        </a:effectLst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6500" kern="1200" dirty="0"/>
            <a:t>Made </a:t>
          </a:r>
          <a:r>
            <a:rPr lang="lv-LV" sz="6500" kern="1200" dirty="0" err="1"/>
            <a:t>by</a:t>
          </a:r>
          <a:r>
            <a:rPr lang="lv-LV" sz="6500" kern="1200" dirty="0"/>
            <a:t> student</a:t>
          </a:r>
          <a:endParaRPr lang="en-US" sz="6500" kern="1200" dirty="0"/>
        </a:p>
      </dsp:txBody>
      <dsp:txXfrm>
        <a:off x="5677647" y="2841612"/>
        <a:ext cx="3998546" cy="19992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CEF49C-B4C0-4823-A0D8-122BC2139817}">
      <dsp:nvSpPr>
        <dsp:cNvPr id="0" name=""/>
        <dsp:cNvSpPr/>
      </dsp:nvSpPr>
      <dsp:spPr>
        <a:xfrm>
          <a:off x="2316996" y="1138"/>
          <a:ext cx="5474389" cy="128585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800" b="1" i="1" kern="1200" dirty="0" err="1"/>
            <a:t>Definition</a:t>
          </a:r>
          <a:r>
            <a:rPr lang="lv-LV" sz="2800" b="1" i="1" kern="1200" dirty="0"/>
            <a:t> </a:t>
          </a:r>
          <a:endParaRPr lang="en-US" sz="2800" b="1" i="1" kern="1200" dirty="0"/>
        </a:p>
      </dsp:txBody>
      <dsp:txXfrm>
        <a:off x="2354657" y="38799"/>
        <a:ext cx="5399067" cy="1210536"/>
      </dsp:txXfrm>
    </dsp:sp>
    <dsp:sp modelId="{79975534-6427-4E49-8F36-0E5FBDBE30E7}">
      <dsp:nvSpPr>
        <dsp:cNvPr id="0" name=""/>
        <dsp:cNvSpPr/>
      </dsp:nvSpPr>
      <dsp:spPr>
        <a:xfrm rot="2819659">
          <a:off x="6126344" y="2187633"/>
          <a:ext cx="2306268" cy="45005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6261359" y="2277643"/>
        <a:ext cx="2036238" cy="270030"/>
      </dsp:txXfrm>
    </dsp:sp>
    <dsp:sp modelId="{E615CB8C-9B8F-4CB1-AC11-518B50C44A86}">
      <dsp:nvSpPr>
        <dsp:cNvPr id="0" name=""/>
        <dsp:cNvSpPr/>
      </dsp:nvSpPr>
      <dsp:spPr>
        <a:xfrm>
          <a:off x="6334874" y="3569247"/>
          <a:ext cx="4094586" cy="128585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400" b="1" i="1" kern="1200" dirty="0" err="1"/>
            <a:t>Description</a:t>
          </a:r>
          <a:r>
            <a:rPr lang="lv-LV" sz="3400" b="1" i="1" kern="1200" dirty="0"/>
            <a:t> </a:t>
          </a:r>
          <a:r>
            <a:rPr lang="lv-LV" sz="3400" b="1" i="1" kern="1200" dirty="0" err="1"/>
            <a:t>of</a:t>
          </a:r>
          <a:r>
            <a:rPr lang="lv-LV" sz="3400" b="1" i="1" kern="1200" dirty="0"/>
            <a:t> </a:t>
          </a:r>
          <a:r>
            <a:rPr lang="lv-LV" sz="3400" b="1" i="1" kern="1200" dirty="0" err="1"/>
            <a:t>the</a:t>
          </a:r>
          <a:r>
            <a:rPr lang="lv-LV" sz="3400" b="1" i="1" kern="1200" dirty="0"/>
            <a:t> </a:t>
          </a:r>
          <a:r>
            <a:rPr lang="lv-LV" sz="3400" b="1" i="1" kern="1200" dirty="0" err="1"/>
            <a:t>model</a:t>
          </a:r>
          <a:r>
            <a:rPr lang="lv-LV" sz="3400" b="1" i="1" kern="1200" dirty="0"/>
            <a:t> </a:t>
          </a:r>
          <a:r>
            <a:rPr lang="lv-LV" sz="3400" kern="1200" dirty="0"/>
            <a:t>(</a:t>
          </a:r>
          <a:r>
            <a:rPr lang="lv-LV" sz="3400" kern="1200" dirty="0" err="1"/>
            <a:t>in</a:t>
          </a:r>
          <a:r>
            <a:rPr lang="lv-LV" sz="3400" kern="1200" dirty="0"/>
            <a:t> </a:t>
          </a:r>
          <a:r>
            <a:rPr lang="lv-LV" sz="3400" kern="1200" dirty="0" err="1"/>
            <a:t>words</a:t>
          </a:r>
          <a:r>
            <a:rPr lang="lv-LV" sz="3400" kern="1200" dirty="0"/>
            <a:t>)</a:t>
          </a:r>
          <a:endParaRPr lang="en-US" sz="3400" kern="1200" dirty="0"/>
        </a:p>
      </dsp:txBody>
      <dsp:txXfrm>
        <a:off x="6372535" y="3606908"/>
        <a:ext cx="4019264" cy="1210536"/>
      </dsp:txXfrm>
    </dsp:sp>
    <dsp:sp modelId="{32ECD6D8-F0A2-4ED0-93F0-81441289D926}">
      <dsp:nvSpPr>
        <dsp:cNvPr id="0" name=""/>
        <dsp:cNvSpPr/>
      </dsp:nvSpPr>
      <dsp:spPr>
        <a:xfrm rot="10794844">
          <a:off x="3461297" y="4044428"/>
          <a:ext cx="2864708" cy="45005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 rot="10800000">
        <a:off x="3596312" y="4134438"/>
        <a:ext cx="2594678" cy="270030"/>
      </dsp:txXfrm>
    </dsp:sp>
    <dsp:sp modelId="{473C6041-A6EF-43F7-BAAD-B0261DAE779E}">
      <dsp:nvSpPr>
        <dsp:cNvPr id="0" name=""/>
        <dsp:cNvSpPr/>
      </dsp:nvSpPr>
      <dsp:spPr>
        <a:xfrm>
          <a:off x="0" y="3678530"/>
          <a:ext cx="3452428" cy="128585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800" b="1" i="1" kern="1200" dirty="0" err="1"/>
            <a:t>Model</a:t>
          </a:r>
          <a:r>
            <a:rPr lang="lv-LV" sz="2400" kern="1200" dirty="0"/>
            <a:t> (</a:t>
          </a:r>
          <a:r>
            <a:rPr lang="lv-LV" sz="2400" kern="1200" dirty="0" err="1"/>
            <a:t>vizually</a:t>
          </a:r>
          <a:r>
            <a:rPr lang="lv-LV" sz="2400" kern="1200" dirty="0"/>
            <a:t>)</a:t>
          </a:r>
          <a:endParaRPr lang="en-US" sz="2400" kern="1200" dirty="0"/>
        </a:p>
      </dsp:txBody>
      <dsp:txXfrm>
        <a:off x="37661" y="3716191"/>
        <a:ext cx="3377106" cy="1210536"/>
      </dsp:txXfrm>
    </dsp:sp>
    <dsp:sp modelId="{45572945-DB30-41C0-963E-F651D7052398}">
      <dsp:nvSpPr>
        <dsp:cNvPr id="0" name=""/>
        <dsp:cNvSpPr/>
      </dsp:nvSpPr>
      <dsp:spPr>
        <a:xfrm rot="18728673">
          <a:off x="1902359" y="2221869"/>
          <a:ext cx="2306268" cy="45005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2037374" y="2311879"/>
        <a:ext cx="2036238" cy="2700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F5C20E-20D5-4174-80A1-9588A3E9D517}">
      <dsp:nvSpPr>
        <dsp:cNvPr id="0" name=""/>
        <dsp:cNvSpPr/>
      </dsp:nvSpPr>
      <dsp:spPr>
        <a:xfrm rot="16200000">
          <a:off x="10739" y="95823"/>
          <a:ext cx="4454339" cy="4454339"/>
        </a:xfrm>
        <a:prstGeom prst="downArrow">
          <a:avLst>
            <a:gd name="adj1" fmla="val 50000"/>
            <a:gd name="adj2" fmla="val 35000"/>
          </a:avLst>
        </a:prstGeom>
        <a:solidFill>
          <a:srgbClr val="FFFFFF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78909C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600" b="1" i="1" kern="1200" dirty="0" err="1">
              <a:solidFill>
                <a:srgbClr val="C00000"/>
              </a:solidFill>
              <a:latin typeface="Arial"/>
              <a:ea typeface="+mn-ea"/>
              <a:cs typeface="+mn-cs"/>
            </a:rPr>
            <a:t>Definition</a:t>
          </a:r>
          <a:endParaRPr lang="en-US" sz="3600" b="1" i="1" kern="1200" dirty="0">
            <a:solidFill>
              <a:srgbClr val="C00000"/>
            </a:solidFill>
            <a:latin typeface="Arial"/>
            <a:ea typeface="+mn-ea"/>
            <a:cs typeface="+mn-cs"/>
          </a:endParaRPr>
        </a:p>
      </dsp:txBody>
      <dsp:txXfrm rot="5400000">
        <a:off x="10740" y="1209407"/>
        <a:ext cx="3674830" cy="2227169"/>
      </dsp:txXfrm>
    </dsp:sp>
    <dsp:sp modelId="{2C0A23B4-4E48-4D9A-AF2F-4B823814E4C5}">
      <dsp:nvSpPr>
        <dsp:cNvPr id="0" name=""/>
        <dsp:cNvSpPr/>
      </dsp:nvSpPr>
      <dsp:spPr>
        <a:xfrm rot="5400000">
          <a:off x="4685527" y="86830"/>
          <a:ext cx="4454339" cy="4474962"/>
        </a:xfrm>
        <a:prstGeom prst="downArrow">
          <a:avLst>
            <a:gd name="adj1" fmla="val 50000"/>
            <a:gd name="adj2" fmla="val 35000"/>
          </a:avLst>
        </a:prstGeom>
        <a:solidFill>
          <a:srgbClr val="FFFFFF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78909C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600" b="1" i="1" kern="1200" dirty="0" err="1">
              <a:solidFill>
                <a:srgbClr val="002060"/>
              </a:solidFill>
              <a:latin typeface="Arial"/>
              <a:ea typeface="+mn-ea"/>
              <a:cs typeface="+mn-cs"/>
            </a:rPr>
            <a:t>Description</a:t>
          </a:r>
          <a:r>
            <a:rPr lang="lv-LV" sz="3600" b="1" i="1" kern="1200" dirty="0">
              <a:solidFill>
                <a:srgbClr val="002060"/>
              </a:solidFill>
              <a:latin typeface="Arial"/>
              <a:ea typeface="+mn-ea"/>
              <a:cs typeface="+mn-cs"/>
            </a:rPr>
            <a:t> </a:t>
          </a:r>
          <a:r>
            <a:rPr lang="lv-LV" sz="3600" b="1" i="1" kern="1200" dirty="0" err="1">
              <a:solidFill>
                <a:srgbClr val="002060"/>
              </a:solidFill>
              <a:latin typeface="Arial"/>
              <a:ea typeface="+mn-ea"/>
              <a:cs typeface="+mn-cs"/>
            </a:rPr>
            <a:t>of</a:t>
          </a:r>
          <a:r>
            <a:rPr lang="lv-LV" sz="3600" b="1" i="1" kern="1200" dirty="0">
              <a:solidFill>
                <a:srgbClr val="002060"/>
              </a:solidFill>
              <a:latin typeface="Arial"/>
              <a:ea typeface="+mn-ea"/>
              <a:cs typeface="+mn-cs"/>
            </a:rPr>
            <a:t> </a:t>
          </a:r>
          <a:r>
            <a:rPr lang="lv-LV" sz="3600" b="1" i="1" kern="1200" dirty="0" err="1">
              <a:solidFill>
                <a:srgbClr val="002060"/>
              </a:solidFill>
              <a:latin typeface="Arial"/>
              <a:ea typeface="+mn-ea"/>
              <a:cs typeface="+mn-cs"/>
            </a:rPr>
            <a:t>the</a:t>
          </a:r>
          <a:r>
            <a:rPr lang="lv-LV" sz="3600" b="1" i="1" kern="1200" dirty="0">
              <a:solidFill>
                <a:srgbClr val="002060"/>
              </a:solidFill>
              <a:latin typeface="Arial"/>
              <a:ea typeface="+mn-ea"/>
              <a:cs typeface="+mn-cs"/>
            </a:rPr>
            <a:t> </a:t>
          </a:r>
          <a:r>
            <a:rPr lang="lv-LV" sz="3600" b="1" i="1" kern="1200" dirty="0" err="1">
              <a:solidFill>
                <a:srgbClr val="002060"/>
              </a:solidFill>
              <a:latin typeface="Arial"/>
              <a:ea typeface="+mn-ea"/>
              <a:cs typeface="+mn-cs"/>
            </a:rPr>
            <a:t>model</a:t>
          </a:r>
          <a:endParaRPr lang="en-US" sz="3600" b="1" i="1" kern="1200" dirty="0">
            <a:solidFill>
              <a:srgbClr val="002060"/>
            </a:solidFill>
            <a:latin typeface="Arial"/>
            <a:ea typeface="+mn-ea"/>
            <a:cs typeface="+mn-cs"/>
          </a:endParaRPr>
        </a:p>
      </dsp:txBody>
      <dsp:txXfrm rot="-5400000">
        <a:off x="5454725" y="1210727"/>
        <a:ext cx="3695453" cy="22271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F5C20E-20D5-4174-80A1-9588A3E9D517}">
      <dsp:nvSpPr>
        <dsp:cNvPr id="0" name=""/>
        <dsp:cNvSpPr/>
      </dsp:nvSpPr>
      <dsp:spPr>
        <a:xfrm rot="16200000">
          <a:off x="10739" y="95823"/>
          <a:ext cx="4454339" cy="4454339"/>
        </a:xfrm>
        <a:prstGeom prst="downArrow">
          <a:avLst>
            <a:gd name="adj1" fmla="val 50000"/>
            <a:gd name="adj2" fmla="val 35000"/>
          </a:avLst>
        </a:prstGeom>
        <a:solidFill>
          <a:srgbClr val="FFFFFF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78909C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600" b="1" i="1" kern="1200" dirty="0" err="1">
              <a:solidFill>
                <a:srgbClr val="C00000"/>
              </a:solidFill>
              <a:latin typeface="Arial"/>
              <a:ea typeface="+mn-ea"/>
              <a:cs typeface="+mn-cs"/>
            </a:rPr>
            <a:t>Visual</a:t>
          </a:r>
          <a:r>
            <a:rPr lang="lv-LV" sz="3600" b="1" i="1" kern="1200" dirty="0">
              <a:solidFill>
                <a:srgbClr val="C00000"/>
              </a:solidFill>
              <a:latin typeface="Arial"/>
              <a:ea typeface="+mn-ea"/>
              <a:cs typeface="+mn-cs"/>
            </a:rPr>
            <a:t> </a:t>
          </a:r>
          <a:r>
            <a:rPr lang="lv-LV" sz="3600" b="1" i="1" kern="1200" dirty="0" err="1">
              <a:solidFill>
                <a:srgbClr val="C00000"/>
              </a:solidFill>
              <a:latin typeface="Arial"/>
              <a:ea typeface="+mn-ea"/>
              <a:cs typeface="+mn-cs"/>
            </a:rPr>
            <a:t>information</a:t>
          </a:r>
          <a:endParaRPr lang="en-US" sz="3600" b="1" i="1" kern="1200" dirty="0">
            <a:solidFill>
              <a:srgbClr val="C00000"/>
            </a:solidFill>
            <a:latin typeface="Arial"/>
            <a:ea typeface="+mn-ea"/>
            <a:cs typeface="+mn-cs"/>
          </a:endParaRPr>
        </a:p>
      </dsp:txBody>
      <dsp:txXfrm rot="5400000">
        <a:off x="10740" y="1209407"/>
        <a:ext cx="3674830" cy="2227169"/>
      </dsp:txXfrm>
    </dsp:sp>
    <dsp:sp modelId="{2C0A23B4-4E48-4D9A-AF2F-4B823814E4C5}">
      <dsp:nvSpPr>
        <dsp:cNvPr id="0" name=""/>
        <dsp:cNvSpPr/>
      </dsp:nvSpPr>
      <dsp:spPr>
        <a:xfrm rot="5400000">
          <a:off x="4685527" y="86830"/>
          <a:ext cx="4454339" cy="4474962"/>
        </a:xfrm>
        <a:prstGeom prst="downArrow">
          <a:avLst>
            <a:gd name="adj1" fmla="val 50000"/>
            <a:gd name="adj2" fmla="val 35000"/>
          </a:avLst>
        </a:prstGeom>
        <a:solidFill>
          <a:srgbClr val="FFFFFF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78909C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600" b="1" i="1" kern="1200" dirty="0" err="1">
              <a:solidFill>
                <a:srgbClr val="002060"/>
              </a:solidFill>
              <a:latin typeface="Arial"/>
              <a:ea typeface="+mn-ea"/>
              <a:cs typeface="+mn-cs"/>
            </a:rPr>
            <a:t>Description</a:t>
          </a:r>
          <a:r>
            <a:rPr lang="lv-LV" sz="3600" b="1" i="1" kern="1200" dirty="0">
              <a:solidFill>
                <a:srgbClr val="002060"/>
              </a:solidFill>
              <a:latin typeface="Arial"/>
              <a:ea typeface="+mn-ea"/>
              <a:cs typeface="+mn-cs"/>
            </a:rPr>
            <a:t> </a:t>
          </a:r>
          <a:r>
            <a:rPr lang="lv-LV" sz="3600" b="1" i="1" kern="1200" dirty="0" err="1">
              <a:solidFill>
                <a:srgbClr val="002060"/>
              </a:solidFill>
              <a:latin typeface="Arial"/>
              <a:ea typeface="+mn-ea"/>
              <a:cs typeface="+mn-cs"/>
            </a:rPr>
            <a:t>of</a:t>
          </a:r>
          <a:r>
            <a:rPr lang="lv-LV" sz="3600" b="1" i="1" kern="1200" dirty="0">
              <a:solidFill>
                <a:srgbClr val="002060"/>
              </a:solidFill>
              <a:latin typeface="Arial"/>
              <a:ea typeface="+mn-ea"/>
              <a:cs typeface="+mn-cs"/>
            </a:rPr>
            <a:t> </a:t>
          </a:r>
          <a:r>
            <a:rPr lang="lv-LV" sz="3600" b="1" i="1" kern="1200" dirty="0" err="1">
              <a:solidFill>
                <a:srgbClr val="002060"/>
              </a:solidFill>
              <a:latin typeface="Arial"/>
              <a:ea typeface="+mn-ea"/>
              <a:cs typeface="+mn-cs"/>
            </a:rPr>
            <a:t>the</a:t>
          </a:r>
          <a:r>
            <a:rPr lang="lv-LV" sz="3600" b="1" i="1" kern="1200" dirty="0">
              <a:solidFill>
                <a:srgbClr val="002060"/>
              </a:solidFill>
              <a:latin typeface="Arial"/>
              <a:ea typeface="+mn-ea"/>
              <a:cs typeface="+mn-cs"/>
            </a:rPr>
            <a:t> </a:t>
          </a:r>
          <a:r>
            <a:rPr lang="lv-LV" sz="3600" b="1" i="1" kern="1200" dirty="0" err="1">
              <a:solidFill>
                <a:srgbClr val="002060"/>
              </a:solidFill>
              <a:latin typeface="Arial"/>
              <a:ea typeface="+mn-ea"/>
              <a:cs typeface="+mn-cs"/>
            </a:rPr>
            <a:t>model</a:t>
          </a:r>
          <a:endParaRPr lang="en-US" sz="3600" b="1" i="1" kern="1200" dirty="0">
            <a:solidFill>
              <a:srgbClr val="002060"/>
            </a:solidFill>
            <a:latin typeface="Arial"/>
            <a:ea typeface="+mn-ea"/>
            <a:cs typeface="+mn-cs"/>
          </a:endParaRPr>
        </a:p>
      </dsp:txBody>
      <dsp:txXfrm rot="-5400000">
        <a:off x="5454725" y="1210727"/>
        <a:ext cx="3695453" cy="22271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41F30-2C5D-4642-A334-FACF24C550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855009-B5B7-4378-A161-95B82A08C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B9C31-AAAA-4026-9116-4149C800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CAF4-93FF-4D07-9ECF-D28682DE85E1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08AC8-804D-4D7C-8B16-9397F4C7E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F8F05-A96D-4A75-BB29-E52A27C01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CE05-B796-4D35-949A-ABD0CE399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121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D5414-1979-48C2-AA55-BE0C95B7C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5BC077-C8A9-44C1-BE6E-2CC2D76B60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7DA82-ED9D-4888-A40E-646B99216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CAF4-93FF-4D07-9ECF-D28682DE85E1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DF48A-3595-4568-A44D-A2D9E8074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9390C-B364-4459-8E16-802E8BCEB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CE05-B796-4D35-949A-ABD0CE399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84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40160C-57EB-4331-AC09-7407E55DB3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F42BAF-C30D-4057-8E80-FC7548FE3C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E2C0D-4C65-4B42-A335-9A579E5C8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CAF4-93FF-4D07-9ECF-D28682DE85E1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AB8D8-8742-45B2-A093-360193295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0DBF0B-69C5-46CD-9D45-6958E41D3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CE05-B796-4D35-949A-ABD0CE399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22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08B2E-B0E3-4247-91D3-8C5CA9E92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08736-8832-424A-8369-5A3740408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B5CED-DB8D-48F3-B21A-4CD8DB52F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CAF4-93FF-4D07-9ECF-D28682DE85E1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3D51C-8C94-48CF-83B2-D7AE517A3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2A4AB2-BC76-4BC6-AD96-85AF7F9E8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CE05-B796-4D35-949A-ABD0CE399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92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EBBEC-B528-4766-81EA-DB979A5E2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2D16A6-F9D7-4FAD-8B2F-E4AA4AB11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84EE1-1828-4935-8669-B934A98E7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CAF4-93FF-4D07-9ECF-D28682DE85E1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CE9DC-5DB5-40D1-922E-87C87AFFD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C39B2-64C8-41FD-B5E2-6CB8E2689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CE05-B796-4D35-949A-ABD0CE399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772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CE352-255A-43A3-A29F-8A4115A5D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CACB5-7417-46C7-A4EF-01AC3121B9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B13C1F-9889-4BEF-A195-7506EB9C9A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18CC1D-F1B7-40E7-AEF1-5DF5B7EE5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CAF4-93FF-4D07-9ECF-D28682DE85E1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A726F2-8104-4836-83D1-A82B6FD7B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73B987-CC96-47D8-B303-66A876401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CE05-B796-4D35-949A-ABD0CE399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782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149D8-0EF2-4258-8CEB-30C07A9BE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93352C-471D-4675-A2F3-C3845D535E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FAA747-65B6-47E4-B43A-6EEDB2D71B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6F1AB3-0D52-478E-A6FC-8EF303DFE2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E923F0-5E11-4B84-94E1-D607F1C067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392932-604D-4B6C-8B85-87C056A2D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CAF4-93FF-4D07-9ECF-D28682DE85E1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43C14F-F1DE-412E-BE76-8508EE6AE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5C5DC-949C-4D74-8F97-9D7762524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CE05-B796-4D35-949A-ABD0CE399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40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82D97-8B4B-4FB9-9CA1-3A51FCE6A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2E09E7-A08B-42B9-96F5-7F1CCD379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CAF4-93FF-4D07-9ECF-D28682DE85E1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51CFEB-6539-4707-BF29-090F21B4B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EC4E37-DDC8-4CF0-AF27-C4D47E049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CE05-B796-4D35-949A-ABD0CE399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75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0AAE25-741C-48AE-93FE-32F8225A3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CAF4-93FF-4D07-9ECF-D28682DE85E1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BF6C32-54FA-4AC3-B202-AEA9C1493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52BE00-6F1E-4922-BCE3-2A67989B2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CE05-B796-4D35-949A-ABD0CE399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243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DF9D2-1881-4DD6-8953-9830687AE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FCFFC-5272-4B5C-AFA9-2EBDFF80D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17313B-E618-4607-B661-D30021B1FB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AE72B0-55B2-4860-8015-7FADAC33B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CAF4-93FF-4D07-9ECF-D28682DE85E1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E22075-3E92-4FEA-B4CB-22C0B3CDD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FFAED1-FBBE-4B0E-9D6F-99825FB77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CE05-B796-4D35-949A-ABD0CE399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860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4CC5E-D242-49F5-8FAA-0DA53CCBD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03B932-5058-4DD3-80E6-7DFA55A0CF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875712-BA32-49DC-A543-C4A10D1B28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DF6E3F-5BDD-47F0-99E2-FB34A29CA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CAF4-93FF-4D07-9ECF-D28682DE85E1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6B82A7-7387-4CA4-AE66-3E80450D0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8049B2-12CE-48ED-9CEF-06FED4493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CE05-B796-4D35-949A-ABD0CE399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250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74BC69-A42F-41DF-8D10-F4C2366CC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F0386E-2EE8-4F5E-8A9C-ACB000130B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75E9DD-D0C1-4376-B453-30276A2133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CAF4-93FF-4D07-9ECF-D28682DE85E1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C6268-892C-497D-93BA-7238E9882D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830E4-FB47-4E16-AD07-4D80BB3AD3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2CE05-B796-4D35-949A-ABD0CE399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26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DE7586C-9067-49FA-B0F2-39E77CBE7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302" y="299545"/>
            <a:ext cx="10515600" cy="312945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/>
              <a:t>ASSESSMENT CRITERIA OF THE NATURAL SCIENCES CONCEPTS' MODELS CREATED BY THE STUDENTS </a:t>
            </a:r>
            <a:br>
              <a:rPr lang="en-US" b="1" i="1" dirty="0"/>
            </a:br>
            <a:r>
              <a:rPr lang="en-US" b="1" i="1" dirty="0"/>
              <a:t> </a:t>
            </a:r>
            <a:endParaRPr lang="en-US" sz="5400" b="1" i="1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CBB341-E4ED-4743-BE33-A83C8C175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3060" y="5212144"/>
            <a:ext cx="11303285" cy="150018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ULDIS HEIDINGERS </a:t>
            </a:r>
          </a:p>
          <a:p>
            <a:pPr algn="ctr"/>
            <a:r>
              <a:rPr lang="en-US" sz="3600" b="1" dirty="0" err="1">
                <a:solidFill>
                  <a:schemeClr val="tx1"/>
                </a:solidFill>
              </a:rPr>
              <a:t>Mg.sc.ing</a:t>
            </a:r>
            <a:r>
              <a:rPr lang="en-US" sz="3600" b="1" dirty="0">
                <a:solidFill>
                  <a:schemeClr val="tx1"/>
                </a:solidFill>
              </a:rPr>
              <a:t>., teacher at Riga State Technical school 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897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hape 240">
            <a:extLst>
              <a:ext uri="{FF2B5EF4-FFF2-40B4-BE49-F238E27FC236}">
                <a16:creationId xmlns:a16="http://schemas.microsoft.com/office/drawing/2014/main" id="{D63E6B17-D2C6-4E79-AEB7-1DE39BD1A6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2173149"/>
              </p:ext>
            </p:extLst>
          </p:nvPr>
        </p:nvGraphicFramePr>
        <p:xfrm>
          <a:off x="40574" y="-1"/>
          <a:ext cx="12151425" cy="5955731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398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53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3234">
                <a:tc>
                  <a:txBody>
                    <a:bodyPr/>
                    <a:lstStyle/>
                    <a:p>
                      <a:pPr marL="0" marR="0" lvl="0" indent="-13970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Arial"/>
                        <a:buNone/>
                      </a:pPr>
                      <a:r>
                        <a:rPr lang="lv-LV" sz="2600" b="1" i="1" u="none" strike="noStrike" cap="none" dirty="0" err="1"/>
                        <a:t>Level</a:t>
                      </a:r>
                      <a:r>
                        <a:rPr lang="lv-LV" sz="2600" b="1" i="1" u="none" strike="noStrike" cap="none" dirty="0"/>
                        <a:t> </a:t>
                      </a:r>
                      <a:r>
                        <a:rPr lang="lv-LV" sz="2600" b="1" i="1" u="none" strike="noStrike" cap="none" dirty="0" err="1"/>
                        <a:t>of</a:t>
                      </a:r>
                      <a:r>
                        <a:rPr lang="lv-LV" sz="2600" b="1" i="1" u="none" strike="noStrike" cap="none" dirty="0"/>
                        <a:t> </a:t>
                      </a:r>
                      <a:r>
                        <a:rPr lang="lv-LV" sz="2600" b="1" i="1" u="none" strike="noStrike" cap="none" dirty="0" err="1"/>
                        <a:t>creativity</a:t>
                      </a:r>
                      <a:endParaRPr lang="lv" sz="2600" b="1" i="1" u="none" strike="noStrike" cap="none" dirty="0"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13970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Arial"/>
                        <a:buNone/>
                      </a:pPr>
                      <a:r>
                        <a:rPr lang="lv-LV" sz="2600" b="1" i="1" u="none" strike="noStrike" cap="none" dirty="0" err="1"/>
                        <a:t>Explanation</a:t>
                      </a:r>
                      <a:endParaRPr lang="lv" sz="2600" b="1" i="1" u="none" strike="noStrike" cap="none" dirty="0"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0628">
                <a:tc>
                  <a:txBody>
                    <a:bodyPr/>
                    <a:lstStyle/>
                    <a:p>
                      <a:pPr marL="0" marR="0" lvl="0" indent="-1397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Arial"/>
                        <a:buNone/>
                      </a:pPr>
                      <a:r>
                        <a:rPr lang="lv-LV" sz="2600" i="1" u="none" strike="noStrike" cap="none" dirty="0" err="1"/>
                        <a:t>Imitation</a:t>
                      </a:r>
                      <a:endParaRPr lang="lv" sz="2600" i="1" u="none" strike="noStrike" cap="none" dirty="0"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1397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Arial"/>
                        <a:buNone/>
                      </a:pPr>
                      <a:r>
                        <a:rPr lang="en-US" sz="2600" u="none" strike="noStrike" cap="none" dirty="0"/>
                        <a:t>Creation of </a:t>
                      </a:r>
                      <a:r>
                        <a:rPr lang="en-US" sz="2600" u="none" strike="noStrike" cap="none" dirty="0" err="1"/>
                        <a:t>of</a:t>
                      </a:r>
                      <a:r>
                        <a:rPr lang="en-US" sz="2600" u="none" strike="noStrike" cap="none" dirty="0"/>
                        <a:t> an identical cue. The basic skill-  the starting point for more creative tasks.</a:t>
                      </a:r>
                      <a:r>
                        <a:rPr lang="lv" sz="2600" u="none" strike="noStrike" cap="none" dirty="0"/>
                        <a:t>.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6431">
                <a:tc>
                  <a:txBody>
                    <a:bodyPr/>
                    <a:lstStyle/>
                    <a:p>
                      <a:pPr marL="0" marR="0" lvl="0" indent="-1397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Arial"/>
                        <a:buNone/>
                      </a:pPr>
                      <a:r>
                        <a:rPr lang="lv-LV" sz="2600" i="1" u="none" strike="noStrike" cap="none" dirty="0" err="1"/>
                        <a:t>Variation</a:t>
                      </a:r>
                      <a:endParaRPr lang="lv" sz="2600" i="1" u="none" strike="noStrike" cap="none" dirty="0"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1397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Arial"/>
                        <a:buNone/>
                      </a:pPr>
                      <a:r>
                        <a:rPr lang="en-US" sz="2600" u="none" strike="noStrike" cap="none" dirty="0"/>
                        <a:t>Variations of some definite part/s/ of the work, the rest is presented identically</a:t>
                      </a:r>
                      <a:r>
                        <a:rPr lang="lv" sz="2600" u="none" strike="noStrike" cap="none" dirty="0"/>
                        <a:t>.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6431">
                <a:tc>
                  <a:txBody>
                    <a:bodyPr/>
                    <a:lstStyle/>
                    <a:p>
                      <a:pPr marL="0" marR="0" lvl="0" indent="-1397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Arial"/>
                        <a:buNone/>
                      </a:pPr>
                      <a:r>
                        <a:rPr lang="lv-LV" sz="2600" i="1" u="none" strike="noStrike" cap="none" dirty="0" err="1"/>
                        <a:t>Combination</a:t>
                      </a:r>
                      <a:endParaRPr lang="lv" sz="2600" i="1" u="none" strike="noStrike" cap="none" dirty="0"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1397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Arial"/>
                        <a:buNone/>
                      </a:pPr>
                      <a:r>
                        <a:rPr lang="en-US" sz="2600" u="none" strike="noStrike" cap="none" dirty="0"/>
                        <a:t>Combination of 2 or more works in one- a new work.</a:t>
                      </a:r>
                      <a:r>
                        <a:rPr lang="lv" sz="2600" u="none" strike="noStrike" cap="none" dirty="0"/>
                        <a:t>.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6431">
                <a:tc>
                  <a:txBody>
                    <a:bodyPr/>
                    <a:lstStyle/>
                    <a:p>
                      <a:pPr marL="0" marR="0" lvl="0" indent="-1397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Arial"/>
                        <a:buNone/>
                      </a:pPr>
                      <a:r>
                        <a:rPr lang="lv-LV" sz="2600" i="1" u="none" strike="noStrike" cap="none" dirty="0" err="1"/>
                        <a:t>Transformation</a:t>
                      </a:r>
                      <a:endParaRPr lang="lv" sz="2600" i="1" u="none" strike="noStrike" cap="none" dirty="0"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1397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Arial"/>
                        <a:buNone/>
                      </a:pPr>
                      <a:r>
                        <a:rPr lang="en-US" sz="2600" u="none" strike="noStrike" cap="none" dirty="0"/>
                        <a:t>Transformation of the existing work into another form or the way of presentation.</a:t>
                      </a:r>
                      <a:endParaRPr lang="lv" sz="2600" u="none" strike="noStrike" cap="none" dirty="0"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0628">
                <a:tc>
                  <a:txBody>
                    <a:bodyPr/>
                    <a:lstStyle/>
                    <a:p>
                      <a:pPr marL="0" marR="0" lvl="0" indent="-1397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Arial"/>
                        <a:buNone/>
                      </a:pPr>
                      <a:r>
                        <a:rPr lang="lv-LV" sz="2600" i="1" u="none" strike="noStrike" cap="none" dirty="0" err="1"/>
                        <a:t>Original</a:t>
                      </a:r>
                      <a:r>
                        <a:rPr lang="lv-LV" sz="2600" i="1" u="none" strike="noStrike" cap="none" dirty="0"/>
                        <a:t> </a:t>
                      </a:r>
                      <a:r>
                        <a:rPr lang="lv-LV" sz="2600" i="1" u="none" strike="noStrike" cap="none" dirty="0" err="1"/>
                        <a:t>work</a:t>
                      </a:r>
                      <a:endParaRPr lang="lv" sz="2600" i="1" u="none" strike="noStrike" cap="none" dirty="0"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1397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Arial"/>
                        <a:buNone/>
                      </a:pPr>
                      <a:r>
                        <a:rPr lang="en-US" sz="2600" u="none" strike="noStrike" cap="none" dirty="0"/>
                        <a:t>Creation of a new original work that has a slight resemblance or no connection with the previous work. </a:t>
                      </a:r>
                      <a:endParaRPr lang="lv" sz="2600" u="none" strike="noStrike" cap="none" dirty="0"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8398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50AE8-A772-4046-BE99-D28AE5943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15" y="2570998"/>
            <a:ext cx="11070996" cy="1325563"/>
          </a:xfrm>
        </p:spPr>
        <p:txBody>
          <a:bodyPr/>
          <a:lstStyle/>
          <a:p>
            <a:r>
              <a:rPr lang="en-US" b="1" i="1" dirty="0"/>
              <a:t>ACTIVITY </a:t>
            </a:r>
            <a:r>
              <a:rPr lang="lv-LV" b="1" i="1" dirty="0"/>
              <a:t> </a:t>
            </a:r>
            <a:r>
              <a:rPr lang="en-US" b="1" i="1" dirty="0"/>
              <a:t>WORKING OUT CRITERIA OF MODEL ASSESSMENT</a:t>
            </a:r>
          </a:p>
        </p:txBody>
      </p:sp>
    </p:spTree>
    <p:extLst>
      <p:ext uri="{BB962C8B-B14F-4D97-AF65-F5344CB8AC3E}">
        <p14:creationId xmlns:p14="http://schemas.microsoft.com/office/powerpoint/2010/main" val="531708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2AEFF-BDBE-49A3-889C-D953D6A9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939" y="156404"/>
            <a:ext cx="10515600" cy="837510"/>
          </a:xfrm>
        </p:spPr>
        <p:txBody>
          <a:bodyPr/>
          <a:lstStyle/>
          <a:p>
            <a:pPr algn="r"/>
            <a:r>
              <a:rPr lang="en-US" b="1" i="1" dirty="0">
                <a:solidFill>
                  <a:srgbClr val="C00000"/>
                </a:solidFill>
              </a:rPr>
              <a:t> Scientific qualities of the work 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5D0CC5-7CAB-42B4-ABF4-8B5E13E461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5845833"/>
              </p:ext>
            </p:extLst>
          </p:nvPr>
        </p:nvGraphicFramePr>
        <p:xfrm>
          <a:off x="1093303" y="1083365"/>
          <a:ext cx="10429461" cy="49643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1784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FCAA9-B8C3-4D3D-B855-3522996DC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3635" y="166343"/>
            <a:ext cx="10515600" cy="827571"/>
          </a:xfrm>
        </p:spPr>
        <p:txBody>
          <a:bodyPr/>
          <a:lstStyle/>
          <a:p>
            <a:pPr algn="r"/>
            <a:r>
              <a:rPr lang="lv-LV" b="1" i="1" dirty="0" err="1">
                <a:solidFill>
                  <a:srgbClr val="C00000"/>
                </a:solidFill>
              </a:rPr>
              <a:t>Assessment</a:t>
            </a:r>
            <a:r>
              <a:rPr lang="lv-LV" b="1" i="1" dirty="0">
                <a:solidFill>
                  <a:srgbClr val="C00000"/>
                </a:solidFill>
              </a:rPr>
              <a:t> </a:t>
            </a:r>
            <a:r>
              <a:rPr lang="lv-LV" b="1" i="1" dirty="0" err="1">
                <a:solidFill>
                  <a:srgbClr val="C00000"/>
                </a:solidFill>
              </a:rPr>
              <a:t>criteria</a:t>
            </a:r>
            <a:r>
              <a:rPr lang="lv-LV" b="1" i="1" dirty="0">
                <a:solidFill>
                  <a:srgbClr val="C00000"/>
                </a:solidFill>
              </a:rPr>
              <a:t>, </a:t>
            </a:r>
            <a:r>
              <a:rPr lang="lv-LV" b="1" i="1" dirty="0" err="1">
                <a:solidFill>
                  <a:srgbClr val="C00000"/>
                </a:solidFill>
              </a:rPr>
              <a:t>points</a:t>
            </a:r>
            <a:r>
              <a:rPr lang="lv-LV" b="1" i="1" dirty="0">
                <a:solidFill>
                  <a:srgbClr val="C00000"/>
                </a:solidFill>
              </a:rPr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60051-4FD3-42AB-8710-1497A3CDC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539" y="1401417"/>
            <a:ext cx="11559209" cy="4363279"/>
          </a:xfrm>
        </p:spPr>
        <p:txBody>
          <a:bodyPr/>
          <a:lstStyle/>
          <a:p>
            <a:pPr lvl="0"/>
            <a:r>
              <a:rPr lang="en-US" dirty="0"/>
              <a:t>The work in total gives a correct summary of the main features of the process/ phenomenon/ object - 3 points. </a:t>
            </a:r>
            <a:endParaRPr lang="lv-LV" dirty="0"/>
          </a:p>
          <a:p>
            <a:pPr lvl="0"/>
            <a:endParaRPr lang="en-US" dirty="0"/>
          </a:p>
          <a:p>
            <a:pPr lvl="0"/>
            <a:r>
              <a:rPr lang="en-US" dirty="0"/>
              <a:t> Showing the main features of the process/ phenomenon/ object some inessential inaccuracies are admitted- 2 points. </a:t>
            </a:r>
            <a:endParaRPr lang="lv-LV" dirty="0"/>
          </a:p>
          <a:p>
            <a:pPr lvl="0"/>
            <a:endParaRPr lang="en-US" dirty="0"/>
          </a:p>
          <a:p>
            <a:pPr lvl="0"/>
            <a:r>
              <a:rPr lang="en-US" dirty="0"/>
              <a:t> The work does not reflect an essential feature of the process/ phenomenon/ object- 1 point.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737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FCAA9-B8C3-4D3D-B855-3522996DC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3635" y="166343"/>
            <a:ext cx="10515600" cy="827571"/>
          </a:xfrm>
        </p:spPr>
        <p:txBody>
          <a:bodyPr>
            <a:normAutofit/>
          </a:bodyPr>
          <a:lstStyle/>
          <a:p>
            <a:pPr algn="r"/>
            <a:r>
              <a:rPr lang="lv-LV" b="1" i="1" dirty="0" err="1">
                <a:solidFill>
                  <a:srgbClr val="C00000"/>
                </a:solidFill>
              </a:rPr>
              <a:t>Definition</a:t>
            </a:r>
            <a:r>
              <a:rPr lang="lv-LV" b="1" i="1" dirty="0">
                <a:solidFill>
                  <a:srgbClr val="C00000"/>
                </a:solidFill>
              </a:rPr>
              <a:t>- </a:t>
            </a:r>
            <a:r>
              <a:rPr lang="lv-LV" b="1" i="1" dirty="0" err="1">
                <a:solidFill>
                  <a:srgbClr val="C00000"/>
                </a:solidFill>
              </a:rPr>
              <a:t>assessment</a:t>
            </a:r>
            <a:r>
              <a:rPr lang="lv-LV" b="1" i="1" dirty="0">
                <a:solidFill>
                  <a:srgbClr val="C00000"/>
                </a:solidFill>
              </a:rPr>
              <a:t> </a:t>
            </a:r>
            <a:r>
              <a:rPr lang="lv-LV" b="1" i="1" dirty="0" err="1">
                <a:solidFill>
                  <a:srgbClr val="C00000"/>
                </a:solidFill>
              </a:rPr>
              <a:t>criteria</a:t>
            </a:r>
            <a:r>
              <a:rPr lang="lv-LV" b="1" i="1" dirty="0">
                <a:solidFill>
                  <a:srgbClr val="C00000"/>
                </a:solidFill>
              </a:rPr>
              <a:t>, </a:t>
            </a:r>
            <a:r>
              <a:rPr lang="lv-LV" b="1" i="1" dirty="0" err="1">
                <a:solidFill>
                  <a:srgbClr val="C00000"/>
                </a:solidFill>
              </a:rPr>
              <a:t>points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60051-4FD3-42AB-8710-1497A3CDC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539" y="1133060"/>
            <a:ext cx="11698357" cy="4840357"/>
          </a:xfrm>
        </p:spPr>
        <p:txBody>
          <a:bodyPr>
            <a:normAutofit/>
          </a:bodyPr>
          <a:lstStyle/>
          <a:p>
            <a:pPr lvl="0"/>
            <a:r>
              <a:rPr lang="lv-LV" dirty="0"/>
              <a:t>T</a:t>
            </a:r>
            <a:r>
              <a:rPr lang="en-US" dirty="0"/>
              <a:t>he source/s/ of information is/are given- 1 point.</a:t>
            </a:r>
            <a:endParaRPr lang="lv-LV" dirty="0"/>
          </a:p>
          <a:p>
            <a:pPr lvl="0"/>
            <a:endParaRPr lang="en-US" dirty="0"/>
          </a:p>
          <a:p>
            <a:pPr lvl="0"/>
            <a:r>
              <a:rPr lang="en-US" dirty="0"/>
              <a:t> The source of information is either study literature or study material, or reference literature- 1 point. </a:t>
            </a:r>
            <a:endParaRPr lang="lv-LV" dirty="0"/>
          </a:p>
          <a:p>
            <a:pPr lvl="0"/>
            <a:endParaRPr lang="en-US" dirty="0"/>
          </a:p>
          <a:p>
            <a:pPr lvl="0"/>
            <a:r>
              <a:rPr lang="en-US" dirty="0"/>
              <a:t>The source of information is reliable- 1 point. </a:t>
            </a:r>
            <a:endParaRPr lang="lv-LV" dirty="0"/>
          </a:p>
          <a:p>
            <a:pPr lvl="0"/>
            <a:endParaRPr lang="en-US" dirty="0"/>
          </a:p>
          <a:p>
            <a:pPr lvl="0"/>
            <a:r>
              <a:rPr lang="en-US" dirty="0"/>
              <a:t> The definition is logical, grammatically correct, using adequate terminology for the corresponding field of science- 2 points / if there are some inessential inaccuracies- 1 point /. </a:t>
            </a:r>
          </a:p>
        </p:txBody>
      </p:sp>
    </p:spTree>
    <p:extLst>
      <p:ext uri="{BB962C8B-B14F-4D97-AF65-F5344CB8AC3E}">
        <p14:creationId xmlns:p14="http://schemas.microsoft.com/office/powerpoint/2010/main" val="3576088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C9A228BC-90DE-4A6A-9062-555146E10F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4985283"/>
              </p:ext>
            </p:extLst>
          </p:nvPr>
        </p:nvGraphicFramePr>
        <p:xfrm>
          <a:off x="1692884" y="778141"/>
          <a:ext cx="9140768" cy="4648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4018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FCAA9-B8C3-4D3D-B855-3522996DC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3635" y="166343"/>
            <a:ext cx="10515600" cy="827571"/>
          </a:xfrm>
        </p:spPr>
        <p:txBody>
          <a:bodyPr>
            <a:normAutofit/>
          </a:bodyPr>
          <a:lstStyle/>
          <a:p>
            <a:pPr algn="r"/>
            <a:r>
              <a:rPr lang="lv-LV" b="1" i="1" dirty="0">
                <a:solidFill>
                  <a:srgbClr val="C00000"/>
                </a:solidFill>
              </a:rPr>
              <a:t> </a:t>
            </a:r>
            <a:r>
              <a:rPr lang="lv-LV" b="1" i="1" dirty="0" err="1">
                <a:solidFill>
                  <a:srgbClr val="C00000"/>
                </a:solidFill>
              </a:rPr>
              <a:t>Assessment</a:t>
            </a:r>
            <a:r>
              <a:rPr lang="lv-LV" b="1" i="1" dirty="0">
                <a:solidFill>
                  <a:srgbClr val="C00000"/>
                </a:solidFill>
              </a:rPr>
              <a:t> </a:t>
            </a:r>
            <a:r>
              <a:rPr lang="lv-LV" b="1" i="1" dirty="0" err="1">
                <a:solidFill>
                  <a:srgbClr val="C00000"/>
                </a:solidFill>
              </a:rPr>
              <a:t>criteria</a:t>
            </a:r>
            <a:r>
              <a:rPr lang="lv-LV" b="1" i="1" dirty="0">
                <a:solidFill>
                  <a:srgbClr val="C00000"/>
                </a:solidFill>
              </a:rPr>
              <a:t>, </a:t>
            </a:r>
            <a:r>
              <a:rPr lang="lv-LV" b="1" i="1" dirty="0" err="1">
                <a:solidFill>
                  <a:srgbClr val="C00000"/>
                </a:solidFill>
              </a:rPr>
              <a:t>point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60051-4FD3-42AB-8710-1497A3CDC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087" y="1928192"/>
            <a:ext cx="11950148" cy="4045226"/>
          </a:xfrm>
        </p:spPr>
        <p:txBody>
          <a:bodyPr>
            <a:normAutofit/>
          </a:bodyPr>
          <a:lstStyle/>
          <a:p>
            <a:pPr indent="0" algn="ctr">
              <a:buNone/>
            </a:pPr>
            <a:r>
              <a:rPr lang="en-US" sz="3600" dirty="0"/>
              <a:t>The description of the model is logical, grammatically correct giving an argumentative connection of the association with the information included in the definition using a corresponding terminology  for this particular field of science- 2 points / if there are some inessential inaccuracies - 1 point/. </a:t>
            </a:r>
          </a:p>
          <a:p>
            <a:pPr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964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C9A228BC-90DE-4A6A-9062-555146E10F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0537905"/>
              </p:ext>
            </p:extLst>
          </p:nvPr>
        </p:nvGraphicFramePr>
        <p:xfrm>
          <a:off x="1692884" y="778141"/>
          <a:ext cx="9140768" cy="4648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01374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FCAA9-B8C3-4D3D-B855-3522996DC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3635" y="166343"/>
            <a:ext cx="10515600" cy="827571"/>
          </a:xfrm>
        </p:spPr>
        <p:txBody>
          <a:bodyPr>
            <a:normAutofit/>
          </a:bodyPr>
          <a:lstStyle/>
          <a:p>
            <a:pPr algn="r"/>
            <a:r>
              <a:rPr lang="lv-LV" b="1" i="1" dirty="0">
                <a:solidFill>
                  <a:srgbClr val="C00000"/>
                </a:solidFill>
              </a:rPr>
              <a:t> </a:t>
            </a:r>
            <a:r>
              <a:rPr lang="lv-LV" b="1" i="1" dirty="0" err="1">
                <a:solidFill>
                  <a:srgbClr val="C00000"/>
                </a:solidFill>
              </a:rPr>
              <a:t>Assessment</a:t>
            </a:r>
            <a:r>
              <a:rPr lang="lv-LV" b="1" i="1" dirty="0">
                <a:solidFill>
                  <a:srgbClr val="C00000"/>
                </a:solidFill>
              </a:rPr>
              <a:t> </a:t>
            </a:r>
            <a:r>
              <a:rPr lang="lv-LV" b="1" i="1" dirty="0" err="1">
                <a:solidFill>
                  <a:srgbClr val="C00000"/>
                </a:solidFill>
              </a:rPr>
              <a:t>criteria</a:t>
            </a:r>
            <a:r>
              <a:rPr lang="lv-LV" b="1" i="1" dirty="0">
                <a:solidFill>
                  <a:srgbClr val="C00000"/>
                </a:solidFill>
              </a:rPr>
              <a:t>, </a:t>
            </a:r>
            <a:r>
              <a:rPr lang="lv-LV" b="1" i="1" dirty="0" err="1">
                <a:solidFill>
                  <a:srgbClr val="C00000"/>
                </a:solidFill>
              </a:rPr>
              <a:t>points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60051-4FD3-42AB-8710-1497A3CDC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539" y="1838739"/>
            <a:ext cx="11698357" cy="4134678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* The visual information of the model reflects convincingly its description in words- 2 points. </a:t>
            </a:r>
          </a:p>
          <a:p>
            <a:pPr lvl="0"/>
            <a:r>
              <a:rPr lang="en-US" sz="3200" dirty="0"/>
              <a:t>* The connection between the description in words and visual information can be comprehended only going deeper into the material- 1 point.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7213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6CDF660-E9A6-45E1-AE76-7B2BD4E54F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6729" y="292176"/>
            <a:ext cx="7673009" cy="5738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282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7F8265F-A75E-4BD4-9BF7-32F9522D2D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0920851"/>
              </p:ext>
            </p:extLst>
          </p:nvPr>
        </p:nvGraphicFramePr>
        <p:xfrm>
          <a:off x="838200" y="782016"/>
          <a:ext cx="10515600" cy="4843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56099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47B4A-ED14-427E-A4F0-75A0451FA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412586"/>
            <a:ext cx="10515600" cy="1325563"/>
          </a:xfrm>
        </p:spPr>
        <p:txBody>
          <a:bodyPr/>
          <a:lstStyle/>
          <a:p>
            <a:pPr algn="ctr"/>
            <a:r>
              <a:rPr lang="en-US" b="1" i="1" dirty="0">
                <a:solidFill>
                  <a:srgbClr val="C00000"/>
                </a:solidFill>
              </a:rPr>
              <a:t>Let's succeed in everything! </a:t>
            </a:r>
            <a:r>
              <a:rPr lang="en-US" b="1" i="1">
                <a:solidFill>
                  <a:srgbClr val="C00000"/>
                </a:solidFill>
              </a:rPr>
              <a:t>Good luck to everybody!</a:t>
            </a:r>
            <a:endParaRPr lang="en-US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344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EECDF6-63AF-4166-9560-DFD8A08A6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911" y="1373793"/>
            <a:ext cx="11246178" cy="3113365"/>
          </a:xfrm>
        </p:spPr>
        <p:txBody>
          <a:bodyPr/>
          <a:lstStyle/>
          <a:p>
            <a:pPr algn="ctr"/>
            <a:r>
              <a:rPr lang="en-US" b="1" dirty="0"/>
              <a:t>A model is a teaching material created by a </a:t>
            </a:r>
            <a:r>
              <a:rPr lang="en-US" b="1" dirty="0" err="1"/>
              <a:t>studen</a:t>
            </a:r>
            <a:r>
              <a:rPr lang="lv-LV" b="1" dirty="0"/>
              <a:t>t.</a:t>
            </a:r>
            <a:br>
              <a:rPr lang="lv-LV" b="1" dirty="0"/>
            </a:br>
            <a:br>
              <a:rPr lang="lv-LV" b="1" dirty="0"/>
            </a:br>
            <a:r>
              <a:rPr lang="lv-LV" b="1" dirty="0"/>
              <a:t> </a:t>
            </a:r>
            <a:r>
              <a:rPr lang="en-US" b="1" i="1" dirty="0">
                <a:solidFill>
                  <a:srgbClr val="C00000"/>
                </a:solidFill>
              </a:rPr>
              <a:t> A question: ' What skills does a student improve?</a:t>
            </a:r>
            <a:r>
              <a:rPr lang="lv-LV" b="1" dirty="0"/>
              <a:t>»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01868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6397725-0B00-49B3-A541-1FD07F502E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4218278"/>
              </p:ext>
            </p:extLst>
          </p:nvPr>
        </p:nvGraphicFramePr>
        <p:xfrm>
          <a:off x="636450" y="179455"/>
          <a:ext cx="11340201" cy="55355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23785">
                  <a:extLst>
                    <a:ext uri="{9D8B030D-6E8A-4147-A177-3AD203B41FA5}">
                      <a16:colId xmlns:a16="http://schemas.microsoft.com/office/drawing/2014/main" val="367617519"/>
                    </a:ext>
                  </a:extLst>
                </a:gridCol>
                <a:gridCol w="2355574">
                  <a:extLst>
                    <a:ext uri="{9D8B030D-6E8A-4147-A177-3AD203B41FA5}">
                      <a16:colId xmlns:a16="http://schemas.microsoft.com/office/drawing/2014/main" val="3934990081"/>
                    </a:ext>
                  </a:extLst>
                </a:gridCol>
                <a:gridCol w="4760842">
                  <a:extLst>
                    <a:ext uri="{9D8B030D-6E8A-4147-A177-3AD203B41FA5}">
                      <a16:colId xmlns:a16="http://schemas.microsoft.com/office/drawing/2014/main" val="4246632317"/>
                    </a:ext>
                  </a:extLst>
                </a:gridCol>
              </a:tblGrid>
              <a:tr h="573070">
                <a:tc gridSpan="3">
                  <a:txBody>
                    <a:bodyPr/>
                    <a:lstStyle/>
                    <a:p>
                      <a:pPr algn="ctr"/>
                      <a:r>
                        <a:rPr lang="lv-LV" sz="2800" i="1" dirty="0"/>
                        <a:t> </a:t>
                      </a:r>
                      <a:r>
                        <a:rPr lang="lv-LV" sz="2800" b="1" i="1" dirty="0"/>
                        <a:t>Term</a:t>
                      </a:r>
                      <a:r>
                        <a:rPr lang="lv-LV" sz="2800" i="1" dirty="0"/>
                        <a:t> -  </a:t>
                      </a:r>
                      <a:r>
                        <a:rPr lang="lv-LV" sz="2800" b="1" i="1" dirty="0"/>
                        <a:t>«………..»</a:t>
                      </a:r>
                      <a:endParaRPr lang="en-US" sz="2800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1119043"/>
                  </a:ext>
                </a:extLst>
              </a:tr>
              <a:tr h="4962475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lv-LV" sz="2400" b="1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Definition</a:t>
                      </a:r>
                      <a:endParaRPr lang="lv-LV" sz="2400" b="1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lv-LV" sz="18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lv-LV" sz="18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lv-LV" sz="18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>
                        <a:buFont typeface="+mj-lt"/>
                        <a:buNone/>
                      </a:pPr>
                      <a:r>
                        <a:rPr lang="lv-LV" sz="2200" b="1" i="1" kern="1200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Find</a:t>
                      </a:r>
                      <a:r>
                        <a:rPr lang="lv-LV" sz="2200" b="1" i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v-LV" sz="2200" b="1" i="1" kern="1200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lv-LV" sz="2200" b="1" i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v-LV" sz="2200" b="1" i="1" kern="1200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definition</a:t>
                      </a:r>
                      <a:r>
                        <a:rPr lang="lv-LV" sz="2200" b="1" i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v-LV" sz="2200" b="1" i="1" kern="1200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lv-LV" sz="2200" b="1" i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v-LV" sz="2200" b="1" i="1" kern="1200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</a:t>
                      </a:r>
                      <a:r>
                        <a:rPr lang="lv-LV" sz="2200" b="1" i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term </a:t>
                      </a:r>
                      <a:r>
                        <a:rPr lang="lv-LV" sz="2200" b="1" i="1" kern="1200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  <a:r>
                        <a:rPr lang="lv-LV" sz="2200" b="1" i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2different </a:t>
                      </a:r>
                      <a:r>
                        <a:rPr lang="lv-LV" sz="2200" b="1" i="1" kern="1200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sources</a:t>
                      </a:r>
                      <a:r>
                        <a:rPr lang="lv-LV" sz="2200" b="1" i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v-LV" sz="2200" b="1" i="1" kern="1200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lv-LV" sz="2200" b="1" i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v-LV" sz="2200" b="1" i="1" kern="1200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</a:t>
                      </a:r>
                      <a:r>
                        <a:rPr lang="lv-LV" sz="2200" b="1" i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v-LV" sz="2200" b="1" i="1" kern="1200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lv-LV" sz="2200" b="1" i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v-LV" sz="2200" b="1" i="1" kern="1200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write</a:t>
                      </a:r>
                      <a:r>
                        <a:rPr lang="lv-LV" sz="2200" b="1" i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v-LV" sz="2200" b="1" i="1" kern="1200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them</a:t>
                      </a:r>
                      <a:r>
                        <a:rPr lang="lv-LV" sz="2200" b="1" i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v-LV" sz="2200" b="1" i="1" kern="1200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down</a:t>
                      </a:r>
                      <a:r>
                        <a:rPr lang="lv-LV" sz="2200" b="1" i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v-LV" sz="2200" b="1" i="1" kern="1200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here</a:t>
                      </a:r>
                      <a:endParaRPr lang="lv-LV" sz="2200" b="1" i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lv-LV" sz="18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lv-LV" sz="18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600" b="1" i="1" dirty="0" err="1"/>
                        <a:t>Visual</a:t>
                      </a:r>
                      <a:r>
                        <a:rPr lang="lv-LV" sz="2600" b="1" i="1" dirty="0"/>
                        <a:t> </a:t>
                      </a:r>
                      <a:r>
                        <a:rPr lang="lv-LV" sz="2600" b="1" i="1" dirty="0" err="1"/>
                        <a:t>association</a:t>
                      </a:r>
                      <a:endParaRPr lang="lv-LV" sz="2600" b="1" i="1" dirty="0"/>
                    </a:p>
                    <a:p>
                      <a:pPr algn="ctr"/>
                      <a:endParaRPr lang="lv-LV" sz="2600" b="1" i="1" dirty="0"/>
                    </a:p>
                    <a:p>
                      <a:pPr algn="ctr"/>
                      <a:r>
                        <a:rPr lang="lv-LV" sz="2200" b="1" i="1" dirty="0" err="1">
                          <a:solidFill>
                            <a:srgbClr val="C00000"/>
                          </a:solidFill>
                        </a:rPr>
                        <a:t>Think</a:t>
                      </a:r>
                      <a:r>
                        <a:rPr lang="lv-LV" sz="2200" b="1" i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lv-LV" sz="2200" b="1" i="1" dirty="0" err="1">
                          <a:solidFill>
                            <a:srgbClr val="C00000"/>
                          </a:solidFill>
                        </a:rPr>
                        <a:t>what</a:t>
                      </a:r>
                      <a:r>
                        <a:rPr lang="lv-LV" sz="2200" b="1" i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lv-LV" sz="2200" b="1" i="1" dirty="0" err="1">
                          <a:solidFill>
                            <a:srgbClr val="C00000"/>
                          </a:solidFill>
                        </a:rPr>
                        <a:t>associatios</a:t>
                      </a:r>
                      <a:r>
                        <a:rPr lang="lv-LV" sz="2200" b="1" i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lv-LV" sz="2200" b="1" i="1" dirty="0" err="1">
                          <a:solidFill>
                            <a:srgbClr val="C00000"/>
                          </a:solidFill>
                        </a:rPr>
                        <a:t>with</a:t>
                      </a:r>
                      <a:r>
                        <a:rPr lang="lv-LV" sz="2200" b="1" i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lv-LV" sz="2200" b="1" i="1" dirty="0" err="1">
                          <a:solidFill>
                            <a:srgbClr val="C00000"/>
                          </a:solidFill>
                        </a:rPr>
                        <a:t>everyday</a:t>
                      </a:r>
                      <a:r>
                        <a:rPr lang="lv-LV" sz="2200" b="1" i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lv-LV" sz="2200" b="1" i="1" dirty="0" err="1">
                          <a:solidFill>
                            <a:srgbClr val="C00000"/>
                          </a:solidFill>
                        </a:rPr>
                        <a:t>life</a:t>
                      </a:r>
                      <a:r>
                        <a:rPr lang="lv-LV" sz="2200" b="1" i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lv-LV" sz="2200" b="1" i="1" dirty="0" err="1">
                          <a:solidFill>
                            <a:srgbClr val="C00000"/>
                          </a:solidFill>
                        </a:rPr>
                        <a:t>or</a:t>
                      </a:r>
                      <a:r>
                        <a:rPr lang="lv-LV" sz="2200" b="1" i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lv-LV" sz="2200" b="1" i="1" dirty="0" err="1">
                          <a:solidFill>
                            <a:srgbClr val="C00000"/>
                          </a:solidFill>
                        </a:rPr>
                        <a:t>nature</a:t>
                      </a:r>
                      <a:r>
                        <a:rPr lang="lv-LV" sz="2200" b="1" i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lv-LV" sz="2200" b="1" i="1" dirty="0" err="1">
                          <a:solidFill>
                            <a:srgbClr val="C00000"/>
                          </a:solidFill>
                        </a:rPr>
                        <a:t>the</a:t>
                      </a:r>
                      <a:r>
                        <a:rPr lang="lv-LV" sz="2200" b="1" i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lv-LV" sz="2200" b="1" i="1" dirty="0" err="1">
                          <a:solidFill>
                            <a:srgbClr val="C00000"/>
                          </a:solidFill>
                        </a:rPr>
                        <a:t>information</a:t>
                      </a:r>
                      <a:r>
                        <a:rPr lang="lv-LV" sz="2200" b="1" i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lv-LV" sz="2200" b="1" i="1" dirty="0" err="1">
                          <a:solidFill>
                            <a:srgbClr val="C00000"/>
                          </a:solidFill>
                        </a:rPr>
                        <a:t>included</a:t>
                      </a:r>
                      <a:r>
                        <a:rPr lang="lv-LV" sz="2200" b="1" i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lv-LV" sz="2200" b="1" i="1" dirty="0" err="1">
                          <a:solidFill>
                            <a:srgbClr val="C00000"/>
                          </a:solidFill>
                        </a:rPr>
                        <a:t>in</a:t>
                      </a:r>
                      <a:r>
                        <a:rPr lang="lv-LV" sz="2200" b="1" i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lv-LV" sz="2200" b="1" i="1" dirty="0" err="1">
                          <a:solidFill>
                            <a:srgbClr val="C00000"/>
                          </a:solidFill>
                        </a:rPr>
                        <a:t>the</a:t>
                      </a:r>
                      <a:r>
                        <a:rPr lang="lv-LV" sz="2200" b="1" i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lv-LV" sz="2200" b="1" i="1" dirty="0" err="1">
                          <a:solidFill>
                            <a:srgbClr val="C00000"/>
                          </a:solidFill>
                        </a:rPr>
                        <a:t>definition</a:t>
                      </a:r>
                      <a:r>
                        <a:rPr lang="lv-LV" sz="2200" b="1" i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lv-LV" sz="2200" b="1" i="1" dirty="0" err="1">
                          <a:solidFill>
                            <a:srgbClr val="C00000"/>
                          </a:solidFill>
                        </a:rPr>
                        <a:t>couses</a:t>
                      </a:r>
                      <a:r>
                        <a:rPr lang="lv-LV" sz="2200" b="1" i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lv-LV" sz="2200" b="1" i="1" dirty="0" err="1">
                          <a:solidFill>
                            <a:srgbClr val="C00000"/>
                          </a:solidFill>
                        </a:rPr>
                        <a:t>in</a:t>
                      </a:r>
                      <a:r>
                        <a:rPr lang="lv-LV" sz="2200" b="1" i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lv-LV" sz="2200" b="1" i="1" dirty="0" err="1">
                          <a:solidFill>
                            <a:srgbClr val="C00000"/>
                          </a:solidFill>
                        </a:rPr>
                        <a:t>your</a:t>
                      </a:r>
                      <a:r>
                        <a:rPr lang="lv-LV" sz="2200" b="1" i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lv-LV" sz="2200" b="1" i="1" dirty="0" err="1">
                          <a:solidFill>
                            <a:srgbClr val="C00000"/>
                          </a:solidFill>
                        </a:rPr>
                        <a:t>mind!Insert</a:t>
                      </a:r>
                      <a:r>
                        <a:rPr lang="lv-LV" sz="2200" b="1" i="1" dirty="0">
                          <a:solidFill>
                            <a:srgbClr val="C00000"/>
                          </a:solidFill>
                        </a:rPr>
                        <a:t> a </a:t>
                      </a:r>
                      <a:r>
                        <a:rPr lang="lv-LV" sz="2200" b="1" i="1" dirty="0" err="1">
                          <a:solidFill>
                            <a:srgbClr val="C00000"/>
                          </a:solidFill>
                        </a:rPr>
                        <a:t>picture</a:t>
                      </a:r>
                      <a:r>
                        <a:rPr lang="lv-LV" sz="2200" b="1" i="1" dirty="0">
                          <a:solidFill>
                            <a:srgbClr val="C00000"/>
                          </a:solidFill>
                        </a:rPr>
                        <a:t>!</a:t>
                      </a:r>
                      <a:endParaRPr lang="en-US" sz="2200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1" dirty="0"/>
                        <a:t> Description of association in words </a:t>
                      </a:r>
                      <a:endParaRPr lang="lv-LV" dirty="0"/>
                    </a:p>
                    <a:p>
                      <a:endParaRPr lang="lv-LV" dirty="0"/>
                    </a:p>
                    <a:p>
                      <a:endParaRPr lang="lv-LV" dirty="0"/>
                    </a:p>
                    <a:p>
                      <a:pPr algn="ctr"/>
                      <a:r>
                        <a:rPr lang="lv-LV" sz="2200" b="1" i="1" dirty="0" err="1">
                          <a:solidFill>
                            <a:srgbClr val="C00000"/>
                          </a:solidFill>
                        </a:rPr>
                        <a:t>Formulate</a:t>
                      </a:r>
                      <a:r>
                        <a:rPr lang="lv-LV" sz="2200" b="1" i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lv-LV" sz="2200" b="1" i="1" dirty="0" err="1">
                          <a:solidFill>
                            <a:srgbClr val="C00000"/>
                          </a:solidFill>
                        </a:rPr>
                        <a:t>your</a:t>
                      </a:r>
                      <a:r>
                        <a:rPr lang="lv-LV" sz="2200" b="1" i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lv-LV" sz="2200" b="1" i="1" dirty="0" err="1">
                          <a:solidFill>
                            <a:srgbClr val="C00000"/>
                          </a:solidFill>
                        </a:rPr>
                        <a:t>associations</a:t>
                      </a:r>
                      <a:r>
                        <a:rPr lang="lv-LV" sz="2200" b="1" i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lv-LV" sz="2200" b="1" i="1" dirty="0" err="1">
                          <a:solidFill>
                            <a:srgbClr val="C00000"/>
                          </a:solidFill>
                        </a:rPr>
                        <a:t>in</a:t>
                      </a:r>
                      <a:r>
                        <a:rPr lang="lv-LV" sz="2200" b="1" i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lv-LV" sz="2200" b="1" i="1" dirty="0" err="1">
                          <a:solidFill>
                            <a:srgbClr val="C00000"/>
                          </a:solidFill>
                        </a:rPr>
                        <a:t>words!Write</a:t>
                      </a:r>
                      <a:r>
                        <a:rPr lang="lv-LV" sz="2200" b="1" i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lv-LV" sz="2200" b="1" i="1" dirty="0" err="1">
                          <a:solidFill>
                            <a:srgbClr val="C00000"/>
                          </a:solidFill>
                        </a:rPr>
                        <a:t>down</a:t>
                      </a:r>
                      <a:r>
                        <a:rPr lang="lv-LV" sz="2200" b="1" i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lv-LV" sz="2200" b="1" i="1" dirty="0" err="1">
                          <a:solidFill>
                            <a:srgbClr val="C00000"/>
                          </a:solidFill>
                        </a:rPr>
                        <a:t>the</a:t>
                      </a:r>
                      <a:r>
                        <a:rPr lang="lv-LV" sz="2200" b="1" i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lv-LV" sz="2200" b="1" i="1" dirty="0" err="1">
                          <a:solidFill>
                            <a:srgbClr val="C00000"/>
                          </a:solidFill>
                        </a:rPr>
                        <a:t>description</a:t>
                      </a:r>
                      <a:r>
                        <a:rPr lang="lv-LV" sz="2200" b="1" i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lv-LV" sz="2200" b="1" i="1" dirty="0" err="1">
                          <a:solidFill>
                            <a:srgbClr val="C00000"/>
                          </a:solidFill>
                        </a:rPr>
                        <a:t>here</a:t>
                      </a:r>
                      <a:endParaRPr lang="lv-LV" sz="2200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782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6972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8285C15-FE93-4D89-A5BF-42EB86FEA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226" y="365125"/>
            <a:ext cx="10737574" cy="4942371"/>
          </a:xfrm>
        </p:spPr>
        <p:txBody>
          <a:bodyPr/>
          <a:lstStyle/>
          <a:p>
            <a:pPr algn="ctr"/>
            <a:r>
              <a:rPr lang="lv-LV" b="1" i="1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I</a:t>
            </a:r>
            <a:r>
              <a:rPr lang="en-US" b="1" i="1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NFORMATION  LITERACY - a body of skills to be developed in order to lead, assess and change the amount of information and use the skills according to real needs. </a:t>
            </a:r>
            <a:r>
              <a:rPr lang="lv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24795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0635193-7DA0-4F9F-BF83-50B9EE27A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355" y="1"/>
            <a:ext cx="11456505" cy="824948"/>
          </a:xfrm>
        </p:spPr>
        <p:txBody>
          <a:bodyPr>
            <a:normAutofit/>
          </a:bodyPr>
          <a:lstStyle/>
          <a:p>
            <a:pPr algn="r"/>
            <a:r>
              <a:rPr lang="lv-LV" sz="3600" b="1" i="1" dirty="0" err="1">
                <a:solidFill>
                  <a:srgbClr val="C00000"/>
                </a:solidFill>
                <a:latin typeface="+mn-lt"/>
                <a:ea typeface="Arial"/>
                <a:cs typeface="Arial"/>
                <a:sym typeface="Arial"/>
              </a:rPr>
              <a:t>Skills</a:t>
            </a:r>
            <a:r>
              <a:rPr lang="lv-LV" sz="3600" b="1" i="1" dirty="0">
                <a:solidFill>
                  <a:srgbClr val="C00000"/>
                </a:solidFill>
                <a:latin typeface="+mn-lt"/>
                <a:ea typeface="Arial"/>
                <a:cs typeface="Arial"/>
                <a:sym typeface="Arial"/>
              </a:rPr>
              <a:t> to </a:t>
            </a:r>
            <a:r>
              <a:rPr lang="lv-LV" sz="3600" b="1" i="1" dirty="0" err="1">
                <a:solidFill>
                  <a:srgbClr val="C00000"/>
                </a:solidFill>
                <a:latin typeface="+mn-lt"/>
                <a:ea typeface="Arial"/>
                <a:cs typeface="Arial"/>
                <a:sym typeface="Arial"/>
              </a:rPr>
              <a:t>form</a:t>
            </a:r>
            <a:r>
              <a:rPr lang="lv-LV" sz="3600" b="1" i="1" dirty="0">
                <a:solidFill>
                  <a:srgbClr val="C00000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lv-LV" sz="3600" b="1" i="1" dirty="0" err="1">
                <a:solidFill>
                  <a:srgbClr val="C00000"/>
                </a:solidFill>
                <a:latin typeface="+mn-lt"/>
                <a:ea typeface="Arial"/>
                <a:cs typeface="Arial"/>
                <a:sym typeface="Arial"/>
              </a:rPr>
              <a:t>information</a:t>
            </a:r>
            <a:r>
              <a:rPr lang="lv-LV" sz="3600" b="1" i="1" dirty="0">
                <a:solidFill>
                  <a:srgbClr val="C00000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lv-LV" sz="3600" b="1" i="1" dirty="0" err="1">
                <a:solidFill>
                  <a:srgbClr val="C00000"/>
                </a:solidFill>
                <a:latin typeface="+mn-lt"/>
                <a:ea typeface="Arial"/>
                <a:cs typeface="Arial"/>
                <a:sym typeface="Arial"/>
              </a:rPr>
              <a:t>literacy</a:t>
            </a:r>
            <a:r>
              <a:rPr lang="lv" sz="3600" b="1" i="1" dirty="0">
                <a:solidFill>
                  <a:srgbClr val="C00000"/>
                </a:solidFill>
                <a:latin typeface="+mn-lt"/>
                <a:ea typeface="Arial"/>
                <a:cs typeface="Arial"/>
                <a:sym typeface="Arial"/>
              </a:rPr>
              <a:t>: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3DE97F-B57D-43D5-93F2-9ABC128C7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182" y="841652"/>
            <a:ext cx="11625470" cy="4923044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flexible perception of the world assuming the fact that information is in progress and open for new evidences; </a:t>
            </a:r>
            <a:endParaRPr lang="lv-LV" dirty="0">
              <a:solidFill>
                <a:srgbClr val="000000"/>
              </a:solidFill>
              <a:ea typeface="Arial"/>
              <a:cs typeface="Arial"/>
              <a:sym typeface="Arial"/>
            </a:endParaRPr>
          </a:p>
          <a:p>
            <a:endParaRPr lang="en-US" dirty="0">
              <a:solidFill>
                <a:srgbClr val="000000"/>
              </a:solidFill>
              <a:ea typeface="Arial"/>
              <a:cs typeface="Arial"/>
              <a:sym typeface="Arial"/>
            </a:endParaRPr>
          </a:p>
          <a:p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ability to work with contradictory facts using argumentative discussions; </a:t>
            </a:r>
          </a:p>
          <a:p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 ability to estimate the veracity of the source of information; </a:t>
            </a:r>
            <a:endParaRPr lang="lv-LV" dirty="0">
              <a:solidFill>
                <a:srgbClr val="000000"/>
              </a:solidFill>
              <a:ea typeface="Arial"/>
              <a:cs typeface="Arial"/>
              <a:sym typeface="Arial"/>
            </a:endParaRPr>
          </a:p>
          <a:p>
            <a:endParaRPr lang="en-US" dirty="0">
              <a:solidFill>
                <a:srgbClr val="000000"/>
              </a:solidFill>
              <a:ea typeface="Arial"/>
              <a:cs typeface="Arial"/>
              <a:sym typeface="Arial"/>
            </a:endParaRPr>
          </a:p>
          <a:p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 ability to widen one's knowledge 'field' with new facts and/or proofs understanding their place in this 'field'.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729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E9323C2-1D3A-4466-874D-6F65F5D62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52" y="2263498"/>
            <a:ext cx="11035748" cy="1325563"/>
          </a:xfrm>
        </p:spPr>
        <p:txBody>
          <a:bodyPr/>
          <a:lstStyle/>
          <a:p>
            <a:pPr algn="ctr"/>
            <a:r>
              <a:rPr lang="en-US" b="1" i="1" dirty="0"/>
              <a:t>What is the importance of textual tasks in acquiring natural sciences</a:t>
            </a:r>
            <a:r>
              <a:rPr lang="lv-LV" b="1" i="1" dirty="0"/>
              <a:t>?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299005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F29ED8A-971F-439F-8238-8AEC751E4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6962"/>
          </a:xfrm>
        </p:spPr>
        <p:txBody>
          <a:bodyPr/>
          <a:lstStyle/>
          <a:p>
            <a:pPr algn="r"/>
            <a:r>
              <a:rPr lang="lv-LV" b="1" i="1" dirty="0" err="1">
                <a:solidFill>
                  <a:srgbClr val="C00000"/>
                </a:solidFill>
              </a:rPr>
              <a:t>Textual</a:t>
            </a:r>
            <a:r>
              <a:rPr lang="lv-LV" b="1" i="1" dirty="0">
                <a:solidFill>
                  <a:srgbClr val="C00000"/>
                </a:solidFill>
              </a:rPr>
              <a:t> </a:t>
            </a:r>
            <a:r>
              <a:rPr lang="lv-LV" b="1" i="1" dirty="0" err="1">
                <a:solidFill>
                  <a:srgbClr val="C00000"/>
                </a:solidFill>
              </a:rPr>
              <a:t>tasks</a:t>
            </a:r>
            <a:r>
              <a:rPr lang="lv-LV" b="1" i="1" dirty="0">
                <a:solidFill>
                  <a:srgbClr val="C00000"/>
                </a:solidFill>
              </a:rPr>
              <a:t>: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F0A9FA-8D5F-4D6B-9A03-13EB99DB7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0261"/>
            <a:ext cx="10515600" cy="4586702"/>
          </a:xfrm>
        </p:spPr>
        <p:txBody>
          <a:bodyPr>
            <a:normAutofit/>
          </a:bodyPr>
          <a:lstStyle/>
          <a:p>
            <a:r>
              <a:rPr lang="en-US" sz="3400" dirty="0"/>
              <a:t>open answers; </a:t>
            </a:r>
          </a:p>
          <a:p>
            <a:r>
              <a:rPr lang="en-US" sz="3400" dirty="0"/>
              <a:t> short argumentative answers; </a:t>
            </a:r>
          </a:p>
          <a:p>
            <a:r>
              <a:rPr lang="en-US" sz="3400" dirty="0"/>
              <a:t> argumentative essays; </a:t>
            </a:r>
          </a:p>
          <a:p>
            <a:r>
              <a:rPr lang="en-US" sz="3400" dirty="0"/>
              <a:t> assessment of the results of research works; </a:t>
            </a:r>
          </a:p>
          <a:p>
            <a:r>
              <a:rPr lang="en-US" sz="3400" dirty="0"/>
              <a:t> a report; </a:t>
            </a:r>
          </a:p>
          <a:p>
            <a:r>
              <a:rPr lang="en-US" sz="3400" dirty="0"/>
              <a:t> analysis of literature for research works; </a:t>
            </a:r>
          </a:p>
          <a:p>
            <a:r>
              <a:rPr lang="en-US" sz="3400" dirty="0"/>
              <a:t> .................</a:t>
            </a:r>
            <a:r>
              <a:rPr lang="lv-LV" sz="3400" dirty="0"/>
              <a:t>…..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575207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90F402B-D779-4EFA-8B60-9225EDF9F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254" y="2335327"/>
            <a:ext cx="10420546" cy="1325563"/>
          </a:xfrm>
        </p:spPr>
        <p:txBody>
          <a:bodyPr/>
          <a:lstStyle/>
          <a:p>
            <a:pPr algn="ctr"/>
            <a:r>
              <a:rPr lang="lv-LV" b="1" i="1" dirty="0"/>
              <a:t> </a:t>
            </a:r>
            <a:r>
              <a:rPr lang="lv-LV" b="1" i="1" dirty="0" err="1"/>
              <a:t>Importance</a:t>
            </a:r>
            <a:r>
              <a:rPr lang="lv-LV" b="1" i="1" dirty="0"/>
              <a:t> </a:t>
            </a:r>
            <a:r>
              <a:rPr lang="lv-LV" b="1" i="1" dirty="0" err="1"/>
              <a:t>of</a:t>
            </a:r>
            <a:r>
              <a:rPr lang="lv-LV" b="1" i="1" dirty="0"/>
              <a:t> </a:t>
            </a:r>
            <a:r>
              <a:rPr lang="lv-LV" b="1" i="1" dirty="0" err="1"/>
              <a:t>creativity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826417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647</Words>
  <Application>Microsoft Office PowerPoint</Application>
  <PresentationFormat>Platekrāna</PresentationFormat>
  <Paragraphs>80</Paragraphs>
  <Slides>20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ASSESSMENT CRITERIA OF THE NATURAL SCIENCES CONCEPTS' MODELS CREATED BY THE STUDENTS   </vt:lpstr>
      <vt:lpstr>PowerPoint prezentācija</vt:lpstr>
      <vt:lpstr>A model is a teaching material created by a student.    A question: ' What skills does a student improve?»</vt:lpstr>
      <vt:lpstr>PowerPoint prezentācija</vt:lpstr>
      <vt:lpstr>INFORMATION  LITERACY - a body of skills to be developed in order to lead, assess and change the amount of information and use the skills according to real needs. .</vt:lpstr>
      <vt:lpstr>Skills to form information literacy:</vt:lpstr>
      <vt:lpstr>What is the importance of textual tasks in acquiring natural sciences?</vt:lpstr>
      <vt:lpstr>Textual tasks:</vt:lpstr>
      <vt:lpstr> Importance of creativity</vt:lpstr>
      <vt:lpstr>PowerPoint prezentācija</vt:lpstr>
      <vt:lpstr>ACTIVITY  WORKING OUT CRITERIA OF MODEL ASSESSMENT</vt:lpstr>
      <vt:lpstr> Scientific qualities of the work </vt:lpstr>
      <vt:lpstr>Assessment criteria, points </vt:lpstr>
      <vt:lpstr>Definition- assessment criteria, points</vt:lpstr>
      <vt:lpstr>PowerPoint prezentācija</vt:lpstr>
      <vt:lpstr> Assessment criteria, point</vt:lpstr>
      <vt:lpstr>PowerPoint prezentācija</vt:lpstr>
      <vt:lpstr> Assessment criteria, points</vt:lpstr>
      <vt:lpstr>PowerPoint prezentācija</vt:lpstr>
      <vt:lpstr>Let's succeed in everything! Good luck to everybody!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Aiva</dc:creator>
  <cp:lastModifiedBy>Uldis Heidingers</cp:lastModifiedBy>
  <cp:revision>7</cp:revision>
  <dcterms:created xsi:type="dcterms:W3CDTF">2018-10-15T12:14:52Z</dcterms:created>
  <dcterms:modified xsi:type="dcterms:W3CDTF">2018-10-20T09:29:55Z</dcterms:modified>
</cp:coreProperties>
</file>